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Override PartName="/ppt/media/image7.jpeg" ContentType="image/jpeg"/>
  <Override PartName="/ppt/media/image8.jpeg" ContentType="image/jpeg"/>
  <Override PartName="/ppt/media/image9.jpeg" ContentType="image/jpeg"/>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Lst>
  <p:sldSz cx="9144000" cy="51435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0" name="Shape 90"/>
          <p:cNvSpPr/>
          <p:nvPr>
            <p:ph type="sldImg"/>
          </p:nvPr>
        </p:nvSpPr>
        <p:spPr>
          <a:xfrm>
            <a:off x="1143000" y="685800"/>
            <a:ext cx="4572000" cy="3429000"/>
          </a:xfrm>
          <a:prstGeom prst="rect">
            <a:avLst/>
          </a:prstGeom>
        </p:spPr>
        <p:txBody>
          <a:bodyPr/>
          <a:lstStyle/>
          <a:p>
            <a:pPr/>
          </a:p>
        </p:txBody>
      </p:sp>
      <p:sp>
        <p:nvSpPr>
          <p:cNvPr id="91" name="Shape 9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6" name="Shape 96"/>
          <p:cNvSpPr/>
          <p:nvPr>
            <p:ph type="sldImg"/>
          </p:nvPr>
        </p:nvSpPr>
        <p:spPr>
          <a:prstGeom prst="rect">
            <a:avLst/>
          </a:prstGeom>
        </p:spPr>
        <p:txBody>
          <a:bodyPr/>
          <a:lstStyle/>
          <a:p>
            <a:pPr/>
          </a:p>
        </p:txBody>
      </p:sp>
      <p:sp>
        <p:nvSpPr>
          <p:cNvPr id="97" name="Shape 97"/>
          <p:cNvSpPr/>
          <p:nvPr>
            <p:ph type="body" sz="quarter" idx="1"/>
          </p:nvPr>
        </p:nvSpPr>
        <p:spPr>
          <a:prstGeom prst="rect">
            <a:avLst/>
          </a:prstGeom>
        </p:spPr>
        <p:txBody>
          <a:bodyPr/>
          <a:lstStyle/>
          <a:p>
            <a:pPr/>
            <a:r>
              <a:t>Master Slide/Slide Layout Name: Cover (with CC)</a:t>
            </a:r>
          </a:p>
          <a:p>
            <a:pPr/>
            <a:r>
              <a:t>*Note for Presenter: the text colour for this slide is set to ‘Black’ automatically. This ensures that the combination of text (foreground) and background colours meet the Colour Contrast Ratio Requirements, and comply with current Accessibility Guidelines.</a:t>
            </a:r>
          </a:p>
          <a:p>
            <a:pPr/>
          </a:p>
          <a:p>
            <a:pPr/>
            <a:r>
              <a:t>Image Fill Summary: Gradient background with BCcampus Logo and Creative Commons Licensing</a:t>
            </a:r>
          </a:p>
          <a:p>
            <a:pPr/>
            <a:r>
              <a:t>Alt-Text for Image:</a:t>
            </a:r>
          </a:p>
          <a:p>
            <a:pPr/>
            <a:r>
              <a:t>• Gradient Background Fill: light orange on the left side, gradually becomes sky blue on the right side. </a:t>
            </a:r>
          </a:p>
          <a:p>
            <a:pPr/>
            <a:r>
              <a:t>• Logo: Top Left Corner - Colourized BC Campus Logo including the tagline, “Learning. Doing. Leading."</a:t>
            </a:r>
          </a:p>
          <a:p>
            <a:pPr/>
            <a:r>
              <a:t>• Footer Bar: Black footer bar with white text - Right-aligned Text in Footer Bar: “Unless otherwise noted, this work is released under a CCBY4.0 Licence. Feel free to use, modify, or distribute any or all of this presentation with attribution.“; Left-aligned Text in Footer Bar: “BCcampus.ca • @BCcampus • #BCcampus”.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Shape 101"/>
          <p:cNvSpPr/>
          <p:nvPr>
            <p:ph type="sldImg"/>
          </p:nvPr>
        </p:nvSpPr>
        <p:spPr>
          <a:prstGeom prst="rect">
            <a:avLst/>
          </a:prstGeom>
        </p:spPr>
        <p:txBody>
          <a:bodyPr/>
          <a:lstStyle/>
          <a:p>
            <a:pPr/>
          </a:p>
        </p:txBody>
      </p:sp>
      <p:sp>
        <p:nvSpPr>
          <p:cNvPr id="102" name="Shape 102"/>
          <p:cNvSpPr/>
          <p:nvPr>
            <p:ph type="body" sz="quarter" idx="1"/>
          </p:nvPr>
        </p:nvSpPr>
        <p:spPr>
          <a:prstGeom prst="rect">
            <a:avLst/>
          </a:prstGeom>
        </p:spPr>
        <p:txBody>
          <a:bodyPr/>
          <a:lstStyle/>
          <a:p>
            <a:pPr/>
            <a:r>
              <a:t>Master Slide/Slide Layout Name: Quote Slide</a:t>
            </a:r>
          </a:p>
          <a:p>
            <a:pPr/>
            <a:r>
              <a:t>*Note for Presenter: the text colour for this slide is set to ‘White’ automatically. This ensures that the combination of text (foreground) and background colours meet the Colour Contrast Ratio Requirements, and comply with current Accessibility Guidelines.</a:t>
            </a:r>
          </a:p>
          <a:p>
            <a:pPr/>
          </a:p>
          <a:p>
            <a:pPr/>
            <a:r>
              <a:t>Image Fill Summary: Purple background with orange details.</a:t>
            </a:r>
          </a:p>
          <a:p>
            <a:pPr/>
            <a:r>
              <a:t>Alt-Text for Image:</a:t>
            </a:r>
          </a:p>
          <a:p>
            <a:pPr/>
            <a:r>
              <a:t>• Background Fill: Dark Purple</a:t>
            </a:r>
          </a:p>
          <a:p>
            <a:pPr/>
            <a:r>
              <a:t>• Logo: Top Left Corner - White BC Campus Logo including the tagline, “Learning. Doing. Leading."</a:t>
            </a:r>
          </a:p>
          <a:p>
            <a:pPr/>
            <a:r>
              <a:t>• Orange Details: Right Margin - Two orange bands layer to create a vertical freeform border along the right edge of the image.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Shape 106"/>
          <p:cNvSpPr/>
          <p:nvPr>
            <p:ph type="sldImg"/>
          </p:nvPr>
        </p:nvSpPr>
        <p:spPr>
          <a:prstGeom prst="rect">
            <a:avLst/>
          </a:prstGeom>
        </p:spPr>
        <p:txBody>
          <a:bodyPr/>
          <a:lstStyle/>
          <a:p>
            <a:pPr/>
          </a:p>
        </p:txBody>
      </p:sp>
      <p:sp>
        <p:nvSpPr>
          <p:cNvPr id="107" name="Shape 107"/>
          <p:cNvSpPr/>
          <p:nvPr>
            <p:ph type="body" sz="quarter" idx="1"/>
          </p:nvPr>
        </p:nvSpPr>
        <p:spPr>
          <a:prstGeom prst="rect">
            <a:avLst/>
          </a:prstGeom>
        </p:spPr>
        <p:txBody>
          <a:bodyPr/>
          <a:lstStyle/>
          <a:p>
            <a:pPr/>
            <a:r>
              <a:t>Master Slide/Slide Layout Name: Blue Background - Center Title</a:t>
            </a:r>
          </a:p>
          <a:p>
            <a:pPr/>
            <a:r>
              <a:t>*Note for Presenter: the text colour for this slide is set to ‘Black’ automatically. This ensures that the combination of text (foreground) and background colours meet the Colour Contrast Ratio Requirements, and comply with current Accessibility Guidelines.</a:t>
            </a:r>
          </a:p>
          <a:p>
            <a:pPr/>
          </a:p>
          <a:p>
            <a:pPr/>
            <a:r>
              <a:t>Image Fill Summary: Gradient border-background with BCcampus Logo</a:t>
            </a:r>
          </a:p>
          <a:p>
            <a:pPr/>
            <a:r>
              <a:t>Alt-Text for Image:</a:t>
            </a:r>
          </a:p>
          <a:p>
            <a:pPr/>
            <a:r>
              <a:t>• Gradient Background Border: sky blue on the left side, gradually becomes teal on the right side. </a:t>
            </a:r>
          </a:p>
          <a:p>
            <a:pPr/>
            <a:r>
              <a:t>• Logo: Bottom Right Corner - Black BC Campus Logo including the tagline, “Learning. Doing. Leading."</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1" name="Shape 111"/>
          <p:cNvSpPr/>
          <p:nvPr>
            <p:ph type="sldImg"/>
          </p:nvPr>
        </p:nvSpPr>
        <p:spPr>
          <a:prstGeom prst="rect">
            <a:avLst/>
          </a:prstGeom>
        </p:spPr>
        <p:txBody>
          <a:bodyPr/>
          <a:lstStyle/>
          <a:p>
            <a:pPr/>
          </a:p>
        </p:txBody>
      </p:sp>
      <p:sp>
        <p:nvSpPr>
          <p:cNvPr id="112" name="Shape 112"/>
          <p:cNvSpPr/>
          <p:nvPr>
            <p:ph type="body" sz="quarter" idx="1"/>
          </p:nvPr>
        </p:nvSpPr>
        <p:spPr>
          <a:prstGeom prst="rect">
            <a:avLst/>
          </a:prstGeom>
        </p:spPr>
        <p:txBody>
          <a:bodyPr/>
          <a:lstStyle/>
          <a:p>
            <a:pPr/>
            <a:r>
              <a:t>Master Slide/Slide Layout Name: Orange Background - Center Title</a:t>
            </a:r>
          </a:p>
          <a:p>
            <a:pPr/>
            <a:r>
              <a:t>*Note for Presenter: the text colour for this slide is set to ‘Black’ automatically. This ensures that the combination of text (foreground) and background colours meet the Colour Contrast Ratio Requirements, and comply with current Accessibility Guidelines.</a:t>
            </a:r>
          </a:p>
          <a:p>
            <a:pPr/>
          </a:p>
          <a:p>
            <a:pPr/>
            <a:r>
              <a:t>Image Fill Summary: Gradient border-background with BCcampus Logo</a:t>
            </a:r>
          </a:p>
          <a:p>
            <a:pPr/>
            <a:r>
              <a:t>Alt-Text for Image:</a:t>
            </a:r>
          </a:p>
          <a:p>
            <a:pPr/>
            <a:r>
              <a:t>• Gradient Background Border: light orange on the left side, gradually becomes light blue on the right side. </a:t>
            </a:r>
          </a:p>
          <a:p>
            <a:pPr/>
            <a:r>
              <a:t>• Logo: Bottom Right Corner - Black BC Campus Logo including the tagline, “Learning. Doing. Leading."</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6" name="Shape 116"/>
          <p:cNvSpPr/>
          <p:nvPr>
            <p:ph type="sldImg"/>
          </p:nvPr>
        </p:nvSpPr>
        <p:spPr>
          <a:prstGeom prst="rect">
            <a:avLst/>
          </a:prstGeom>
        </p:spPr>
        <p:txBody>
          <a:bodyPr/>
          <a:lstStyle/>
          <a:p>
            <a:pPr/>
          </a:p>
        </p:txBody>
      </p:sp>
      <p:sp>
        <p:nvSpPr>
          <p:cNvPr id="117" name="Shape 117"/>
          <p:cNvSpPr/>
          <p:nvPr>
            <p:ph type="body" sz="quarter" idx="1"/>
          </p:nvPr>
        </p:nvSpPr>
        <p:spPr>
          <a:prstGeom prst="rect">
            <a:avLst/>
          </a:prstGeom>
        </p:spPr>
        <p:txBody>
          <a:bodyPr/>
          <a:lstStyle/>
          <a:p>
            <a:pPr/>
            <a:r>
              <a:t>Master Slide/Slide Layout Name: Standard Slide - Centre Title</a:t>
            </a:r>
          </a:p>
          <a:p>
            <a:pPr/>
            <a:r>
              <a:t>*Note for Presenter: the text colour for this slide is set to ‘Black’ automatically. This ensures that the combination of text (foreground) and background colours meet the Colour Contrast Ratio Requirements, and comply with current Accessibility Guidelines.</a:t>
            </a:r>
          </a:p>
          <a:p>
            <a:pPr/>
          </a:p>
          <a:p>
            <a:pPr/>
            <a:r>
              <a:t>Image Fill Summary: Gradient background with BCcampus Footer</a:t>
            </a:r>
          </a:p>
          <a:p>
            <a:pPr/>
            <a:r>
              <a:t>Alt-Text for Image:</a:t>
            </a:r>
          </a:p>
          <a:p>
            <a:pPr/>
            <a:r>
              <a:t>• Gradient Background Border: light blue on the left side, gradually becomes green in the upper right corner, and orange in the lower right corner. </a:t>
            </a:r>
          </a:p>
          <a:p>
            <a:pPr/>
            <a:r>
              <a:t>• Footer Bar: Black footer bar with white text - Right-aligned Text in Footer Bar: “BCcampus.“; Left-aligned Text in Footer Bar: “BCcampus.ca • @BCcampus • #BCcampus”.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1" name="Shape 121"/>
          <p:cNvSpPr/>
          <p:nvPr>
            <p:ph type="sldImg"/>
          </p:nvPr>
        </p:nvSpPr>
        <p:spPr>
          <a:prstGeom prst="rect">
            <a:avLst/>
          </a:prstGeom>
        </p:spPr>
        <p:txBody>
          <a:bodyPr/>
          <a:lstStyle/>
          <a:p>
            <a:pPr/>
          </a:p>
        </p:txBody>
      </p:sp>
      <p:sp>
        <p:nvSpPr>
          <p:cNvPr id="122" name="Shape 122"/>
          <p:cNvSpPr/>
          <p:nvPr>
            <p:ph type="body" sz="quarter" idx="1"/>
          </p:nvPr>
        </p:nvSpPr>
        <p:spPr>
          <a:prstGeom prst="rect">
            <a:avLst/>
          </a:prstGeom>
        </p:spPr>
        <p:txBody>
          <a:bodyPr/>
          <a:lstStyle/>
          <a:p>
            <a:pPr/>
            <a:r>
              <a:t>Master Slide/Slide Layout Name: Standard Slide - with Copyright</a:t>
            </a:r>
          </a:p>
          <a:p>
            <a:pPr/>
            <a:r>
              <a:t>*Note for Presenter: the text colour for this slide is set to ‘Black’ automatically. This ensures that the combination of text (foreground) and background colours meet the Colour Contrast Ratio Requirements, and comply with current Accessibility Guidelines.</a:t>
            </a:r>
          </a:p>
          <a:p>
            <a:pPr/>
          </a:p>
          <a:p>
            <a:pPr/>
            <a:r>
              <a:t>Image Fill Summary: Gradient background with BCcampus Footer, blue and orange details, and copyright line.</a:t>
            </a:r>
          </a:p>
          <a:p>
            <a:pPr/>
            <a:r>
              <a:t>Alt-Text for Image:</a:t>
            </a:r>
          </a:p>
          <a:p>
            <a:pPr/>
            <a:r>
              <a:t>• Gradient Background Border: light orange on the left side, gradually becomes teal in the upper right corner, and off-white in the lower right corner. </a:t>
            </a:r>
          </a:p>
          <a:p>
            <a:pPr marL="120315" indent="-120315">
              <a:buSzPct val="100000"/>
              <a:buChar char="•"/>
            </a:pPr>
            <a:r>
              <a:t>Footer Bar: Black footer bar with white text - Right-aligned Text in Footer Bar: “BCcampus.“; Left-aligned Text in Footer Bar: “BCcampus.ca • @BCcampus • #BCcampus”.</a:t>
            </a:r>
          </a:p>
          <a:p>
            <a:pPr marL="120315" indent="-120315">
              <a:buSzPct val="100000"/>
              <a:buChar char="•"/>
            </a:pPr>
            <a:r>
              <a:t>Blue and Orange Details: Left Margin - One blue band and one orange band layer to create a vertical freeform border along the left edge of the image.</a:t>
            </a:r>
          </a:p>
          <a:p>
            <a:pPr marL="120315" indent="-120315">
              <a:buSzPct val="100000"/>
              <a:buChar char="•"/>
            </a:pPr>
            <a:r>
              <a:t>Copyright Line: Footer of Text Area - Blue line separates this section from the above text area.</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6" name="Shape 126"/>
          <p:cNvSpPr/>
          <p:nvPr>
            <p:ph type="sldImg"/>
          </p:nvPr>
        </p:nvSpPr>
        <p:spPr>
          <a:prstGeom prst="rect">
            <a:avLst/>
          </a:prstGeom>
        </p:spPr>
        <p:txBody>
          <a:bodyPr/>
          <a:lstStyle/>
          <a:p>
            <a:pPr/>
          </a:p>
        </p:txBody>
      </p:sp>
      <p:sp>
        <p:nvSpPr>
          <p:cNvPr id="127" name="Shape 127"/>
          <p:cNvSpPr/>
          <p:nvPr>
            <p:ph type="body" sz="quarter" idx="1"/>
          </p:nvPr>
        </p:nvSpPr>
        <p:spPr>
          <a:prstGeom prst="rect">
            <a:avLst/>
          </a:prstGeom>
        </p:spPr>
        <p:txBody>
          <a:bodyPr/>
          <a:lstStyle/>
          <a:p>
            <a:pPr/>
            <a:r>
              <a:t>Master Slide/Slide Layout Name: Two Column</a:t>
            </a:r>
          </a:p>
          <a:p>
            <a:pPr/>
            <a:r>
              <a:t>*Note for Presenter: the text colour for this slide is set to ‘Black’ automatically. This ensures that the combination of text (foreground) and background colours meet the Colour Contrast Ratio Requirements, and comply with current Accessibility Guidelines.</a:t>
            </a:r>
          </a:p>
          <a:p>
            <a:pPr/>
          </a:p>
          <a:p>
            <a:pPr/>
            <a:r>
              <a:t>Image Fill Summary: Gradient background with BCcampus Footer and green and blue details.</a:t>
            </a:r>
          </a:p>
          <a:p>
            <a:pPr/>
            <a:r>
              <a:t>Alt-Text for Image:</a:t>
            </a:r>
          </a:p>
          <a:p>
            <a:pPr/>
            <a:r>
              <a:t>• Gradient Background: light green on the left side, gradually becomes light blue on the right side. </a:t>
            </a:r>
          </a:p>
          <a:p>
            <a:pPr marL="120315" indent="-120315">
              <a:buSzPct val="100000"/>
              <a:buChar char="•"/>
            </a:pPr>
            <a:r>
              <a:t>Footer Bar: Black footer bar with white text - Right-aligned Text in Footer Bar: “BCcampus.“; Left-aligned Text in Footer Bar: “BCcampus.ca • @BCcampus • #BCcampus”.</a:t>
            </a:r>
          </a:p>
          <a:p>
            <a:pPr/>
            <a:r>
              <a:t>• Green and Blue Details: Right Margin - One green and one dark blue bands layer to create a vertical freeform border along the right edge of the image.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0" name="Shape 130"/>
          <p:cNvSpPr/>
          <p:nvPr>
            <p:ph type="sldImg"/>
          </p:nvPr>
        </p:nvSpPr>
        <p:spPr>
          <a:prstGeom prst="rect">
            <a:avLst/>
          </a:prstGeom>
        </p:spPr>
        <p:txBody>
          <a:bodyPr/>
          <a:lstStyle/>
          <a:p>
            <a:pPr/>
          </a:p>
        </p:txBody>
      </p:sp>
      <p:sp>
        <p:nvSpPr>
          <p:cNvPr id="131" name="Shape 131"/>
          <p:cNvSpPr/>
          <p:nvPr>
            <p:ph type="body" sz="quarter" idx="1"/>
          </p:nvPr>
        </p:nvSpPr>
        <p:spPr>
          <a:prstGeom prst="rect">
            <a:avLst/>
          </a:prstGeom>
        </p:spPr>
        <p:txBody>
          <a:bodyPr/>
          <a:lstStyle/>
          <a:p>
            <a:pPr/>
            <a:r>
              <a:t>Master Slide/Slide Layout Name: Purple Background (Blank)</a:t>
            </a:r>
          </a:p>
          <a:p>
            <a:pPr/>
            <a:r>
              <a:t>*Note for Presenter: the text colour for this slide is set to ‘White’ automatically. This ensures that the combination of text (foreground) and background colours meet the Colour Contrast Ratio Requirements, and comply with current Accessibility Guidelines.</a:t>
            </a:r>
          </a:p>
          <a:p>
            <a:pPr/>
          </a:p>
          <a:p>
            <a:pPr/>
            <a:r>
              <a:t>Image Fill Summary: Gradient background with BCcampus logo and Footer.</a:t>
            </a:r>
          </a:p>
          <a:p>
            <a:pPr/>
            <a:r>
              <a:t>Alt-Text for Image:</a:t>
            </a:r>
          </a:p>
          <a:p>
            <a:pPr marL="120315" indent="-120315">
              <a:buSzPct val="100000"/>
              <a:buChar char="•"/>
            </a:pPr>
            <a:r>
              <a:t>Gradient Background: dark purple on the left side, gradually becomes orange in the bottom right corner. </a:t>
            </a:r>
          </a:p>
          <a:p>
            <a:pPr/>
            <a:r>
              <a:t>• Logo: Top Left Corner - White BC Campus Logo including the tagline, “Learning. Doing. Leading."</a:t>
            </a:r>
          </a:p>
          <a:p>
            <a:pPr marL="120315" indent="-120315">
              <a:buSzPct val="100000"/>
              <a:buChar char="•"/>
            </a:pPr>
            <a:r>
              <a:t>Footer Bar: Black footer bar with white text - Right-aligned Text in Footer Bar: “BCcampus.“; Left-aligned Text in Footer Bar: “BCcampus.ca • @BCcampus • #BCcampus”.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5" name="Shape 135"/>
          <p:cNvSpPr/>
          <p:nvPr>
            <p:ph type="sldImg"/>
          </p:nvPr>
        </p:nvSpPr>
        <p:spPr>
          <a:prstGeom prst="rect">
            <a:avLst/>
          </a:prstGeom>
        </p:spPr>
        <p:txBody>
          <a:bodyPr/>
          <a:lstStyle/>
          <a:p>
            <a:pPr/>
          </a:p>
        </p:txBody>
      </p:sp>
      <p:sp>
        <p:nvSpPr>
          <p:cNvPr id="136" name="Shape 136"/>
          <p:cNvSpPr/>
          <p:nvPr>
            <p:ph type="body" sz="quarter" idx="1"/>
          </p:nvPr>
        </p:nvSpPr>
        <p:spPr>
          <a:prstGeom prst="rect">
            <a:avLst/>
          </a:prstGeom>
        </p:spPr>
        <p:txBody>
          <a:bodyPr/>
          <a:lstStyle/>
          <a:p>
            <a:pPr/>
            <a:r>
              <a:t>Master Slide/Slide Layout Name: Closing Slide (with CC)</a:t>
            </a:r>
          </a:p>
          <a:p>
            <a:pPr/>
            <a:r>
              <a:t>*Note for Presenter: the text colour for this slide is set to ‘Black’ automatically. This ensures that the combination of text (foreground) and background colours meet the Colour Contrast Ratio Requirements, and comply with current Accessibility Guidelines.</a:t>
            </a:r>
          </a:p>
          <a:p>
            <a:pPr/>
          </a:p>
          <a:p>
            <a:pPr/>
            <a:r>
              <a:t>Image Fill Summary: Gradient background with BCcampus Logo and Creative Commons Licensing</a:t>
            </a:r>
          </a:p>
          <a:p>
            <a:pPr/>
            <a:r>
              <a:t>Alt-Text for Image:</a:t>
            </a:r>
          </a:p>
          <a:p>
            <a:pPr/>
            <a:r>
              <a:t>• Gradient Background Fill: light orange on the left side, gradually becomes sky blue on the right side. </a:t>
            </a:r>
          </a:p>
          <a:p>
            <a:pPr/>
            <a:r>
              <a:t>• Logo: Top Left Corner - Colourized BC Campus Logo including the tagline, “Learning. Doing. Leading."</a:t>
            </a:r>
          </a:p>
          <a:p>
            <a:pPr/>
            <a:r>
              <a:t>• Footer Bar: Black footer bar with white text - Right-aligned Text in Footer Bar: “Unless otherwise noted, this work is released under a CCBY4.0 Licence. Feel free to use, modify, or distribute any or all of this presentation with attribution.“; Left-aligned Text in Footer Bar: “BCcampus.ca • @BCcampus • #BCcampus”.</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e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jpeg"/></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eg"/></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jpeg"/></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jpeg"/></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jpe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Cover (with CC)">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1" name="Text Placeholder 10"/>
          <p:cNvSpPr/>
          <p:nvPr>
            <p:ph type="body" sz="quarter" idx="21" hasCustomPrompt="1"/>
          </p:nvPr>
        </p:nvSpPr>
        <p:spPr>
          <a:xfrm>
            <a:off x="398173" y="3230273"/>
            <a:ext cx="3914201" cy="1214536"/>
          </a:xfrm>
          <a:prstGeom prst="rect">
            <a:avLst/>
          </a:prstGeom>
        </p:spPr>
        <p:txBody>
          <a:bodyPr/>
          <a:lstStyle>
            <a:lvl1pPr marL="0" indent="0">
              <a:buSzTx/>
              <a:buFontTx/>
              <a:buNone/>
              <a:defRPr sz="1300"/>
            </a:lvl1pPr>
          </a:lstStyle>
          <a:p>
            <a:pPr/>
            <a:r>
              <a:t>Presenter Info</a:t>
            </a:r>
          </a:p>
        </p:txBody>
      </p:sp>
      <p:sp>
        <p:nvSpPr>
          <p:cNvPr id="12" name="Title Text"/>
          <p:cNvSpPr txBox="1"/>
          <p:nvPr>
            <p:ph type="title"/>
          </p:nvPr>
        </p:nvSpPr>
        <p:spPr>
          <a:xfrm>
            <a:off x="398174" y="1305704"/>
            <a:ext cx="7588914" cy="1076739"/>
          </a:xfrm>
          <a:prstGeom prst="rect">
            <a:avLst/>
          </a:prstGeom>
        </p:spPr>
        <p:txBody>
          <a:bodyPr anchor="b"/>
          <a:lstStyle>
            <a:lvl1pPr algn="l">
              <a:defRPr sz="4400"/>
            </a:lvl1pPr>
          </a:lstStyle>
          <a:p>
            <a:pPr/>
            <a:r>
              <a:t>Title Text</a:t>
            </a:r>
          </a:p>
        </p:txBody>
      </p:sp>
      <p:sp>
        <p:nvSpPr>
          <p:cNvPr id="13" name="Body Level One…"/>
          <p:cNvSpPr txBox="1"/>
          <p:nvPr>
            <p:ph type="body" sz="quarter" idx="1"/>
          </p:nvPr>
        </p:nvSpPr>
        <p:spPr>
          <a:xfrm>
            <a:off x="398174" y="2535447"/>
            <a:ext cx="7588914" cy="541822"/>
          </a:xfrm>
          <a:prstGeom prst="rect">
            <a:avLst/>
          </a:prstGeom>
        </p:spPr>
        <p:txBody>
          <a:bodyPr/>
          <a:lstStyle>
            <a:lvl1pPr marL="0" indent="0">
              <a:buSzTx/>
              <a:buFontTx/>
              <a:buNone/>
            </a:lvl1pPr>
            <a:lvl2pPr marL="0" indent="342900">
              <a:buSzTx/>
              <a:buFontTx/>
              <a:buNone/>
            </a:lvl2pPr>
            <a:lvl3pPr marL="0" indent="685800">
              <a:buSzTx/>
              <a:buFontTx/>
              <a:buNone/>
            </a:lvl3pPr>
            <a:lvl4pPr marL="0" indent="1028700">
              <a:buSzTx/>
              <a:buFontTx/>
              <a:buNone/>
            </a:lvl4pPr>
            <a:lvl5pPr marL="0" indent="1371600">
              <a:buSzTx/>
              <a:buFontTx/>
              <a:buNone/>
            </a:lvl5pPr>
          </a:lstStyle>
          <a:p>
            <a:pPr/>
            <a:r>
              <a:t>Body Level One</a:t>
            </a:r>
          </a:p>
          <a:p>
            <a:pPr lvl="1"/>
            <a:r>
              <a:t>Body Level Two</a:t>
            </a:r>
          </a:p>
          <a:p>
            <a:pPr lvl="2"/>
            <a:r>
              <a:t>Body Level Three</a:t>
            </a:r>
          </a:p>
          <a:p>
            <a:pPr lvl="3"/>
            <a:r>
              <a:t>Body Level Four</a:t>
            </a:r>
          </a:p>
          <a:p>
            <a:pPr lvl="4"/>
            <a:r>
              <a:t>Body Level Five</a:t>
            </a:r>
          </a:p>
        </p:txBody>
      </p:sp>
      <p:sp>
        <p:nvSpPr>
          <p:cNvPr id="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Slide">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1" name="Body Level One…"/>
          <p:cNvSpPr txBox="1"/>
          <p:nvPr>
            <p:ph type="body" sz="half" idx="1" hasCustomPrompt="1"/>
          </p:nvPr>
        </p:nvSpPr>
        <p:spPr>
          <a:xfrm>
            <a:off x="1143000" y="2553112"/>
            <a:ext cx="6858000" cy="2193375"/>
          </a:xfrm>
          <a:prstGeom prst="rect">
            <a:avLst/>
          </a:prstGeom>
        </p:spPr>
        <p:txBody>
          <a:bodyPr/>
          <a:lstStyle>
            <a:lvl1pPr marL="0" indent="0">
              <a:buSzTx/>
              <a:buFontTx/>
              <a:buNone/>
              <a:defRPr>
                <a:solidFill>
                  <a:srgbClr val="FFFFFF"/>
                </a:solidFill>
              </a:defRPr>
            </a:lvl1pPr>
            <a:lvl2pPr marL="0" indent="342900">
              <a:buSzTx/>
              <a:buFontTx/>
              <a:buNone/>
              <a:defRPr>
                <a:solidFill>
                  <a:srgbClr val="FFFFFF"/>
                </a:solidFill>
              </a:defRPr>
            </a:lvl2pPr>
            <a:lvl3pPr>
              <a:buFontTx/>
              <a:defRPr>
                <a:solidFill>
                  <a:srgbClr val="FFFFFF"/>
                </a:solidFill>
              </a:defRPr>
            </a:lvl3pPr>
            <a:lvl4pPr>
              <a:buFontTx/>
              <a:defRPr>
                <a:solidFill>
                  <a:srgbClr val="FFFFFF"/>
                </a:solidFill>
              </a:defRPr>
            </a:lvl4pPr>
            <a:lvl5pPr>
              <a:buFontTx/>
              <a:defRPr>
                <a:solidFill>
                  <a:srgbClr val="FFFFFF"/>
                </a:solidFill>
              </a:defRPr>
            </a:lvl5pPr>
          </a:lstStyle>
          <a:p>
            <a:pPr/>
            <a:r>
              <a:t>Click to edit Master text styles.</a:t>
            </a:r>
          </a:p>
          <a:p>
            <a:pPr lvl="1"/>
            <a:r>
              <a:t/>
            </a:r>
          </a:p>
          <a:p>
            <a:pPr lvl="2"/>
            <a:r>
              <a:t/>
            </a:r>
          </a:p>
          <a:p>
            <a:pPr lvl="3"/>
            <a:r>
              <a:t/>
            </a:r>
          </a:p>
          <a:p>
            <a:pPr lvl="4"/>
            <a:r>
              <a:t/>
            </a:r>
          </a:p>
        </p:txBody>
      </p:sp>
      <p:sp>
        <p:nvSpPr>
          <p:cNvPr id="22" name="Title Text"/>
          <p:cNvSpPr txBox="1"/>
          <p:nvPr>
            <p:ph type="title"/>
          </p:nvPr>
        </p:nvSpPr>
        <p:spPr>
          <a:xfrm>
            <a:off x="1143000" y="1228294"/>
            <a:ext cx="6858000" cy="1004957"/>
          </a:xfrm>
          <a:prstGeom prst="rect">
            <a:avLst/>
          </a:prstGeom>
        </p:spPr>
        <p:txBody>
          <a:bodyPr anchor="b"/>
          <a:lstStyle>
            <a:lvl1pPr>
              <a:defRPr sz="4000">
                <a:solidFill>
                  <a:srgbClr val="FFFFFF"/>
                </a:solidFill>
              </a:defRPr>
            </a:lvl1pPr>
          </a:lstStyle>
          <a:p>
            <a:pPr/>
            <a:r>
              <a:t>Title Text</a:t>
            </a:r>
          </a:p>
        </p:txBody>
      </p:sp>
      <p:sp>
        <p:nvSpPr>
          <p:cNvPr id="2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ue background - Center Title">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30" name="Body Level One…"/>
          <p:cNvSpPr txBox="1"/>
          <p:nvPr>
            <p:ph type="body" sz="half" idx="1"/>
          </p:nvPr>
        </p:nvSpPr>
        <p:spPr>
          <a:xfrm>
            <a:off x="1143000" y="1676139"/>
            <a:ext cx="6858000" cy="1807720"/>
          </a:xfrm>
          <a:prstGeom prst="rect">
            <a:avLst/>
          </a:prstGeom>
        </p:spPr>
        <p:txBody>
          <a:bodyPr/>
          <a:lstStyle>
            <a:lvl1pPr marL="0" indent="0">
              <a:buSzTx/>
              <a:buFontTx/>
              <a:buNone/>
              <a:defRPr sz="2800"/>
            </a:lvl1pPr>
            <a:lvl2pPr marL="0" indent="342900">
              <a:buSzTx/>
              <a:buFontTx/>
              <a:buNone/>
              <a:defRPr sz="2800"/>
            </a:lvl2pPr>
            <a:lvl3pPr marL="0" indent="685800">
              <a:buSzTx/>
              <a:buFontTx/>
              <a:buNone/>
              <a:defRPr sz="2800"/>
            </a:lvl3pPr>
            <a:lvl4pPr marL="0" indent="1028700">
              <a:buSzTx/>
              <a:buFontTx/>
              <a:buNone/>
              <a:defRPr sz="2800"/>
            </a:lvl4pPr>
            <a:lvl5pPr marL="0" indent="1371600">
              <a:buSzTx/>
              <a:buFontTx/>
              <a:buNone/>
              <a:defRPr sz="2800"/>
            </a:lvl5pPr>
          </a:lstStyle>
          <a:p>
            <a:pPr/>
            <a:r>
              <a:t>Body Level One</a:t>
            </a:r>
          </a:p>
          <a:p>
            <a:pPr lvl="1"/>
            <a:r>
              <a:t>Body Level Two</a:t>
            </a:r>
          </a:p>
          <a:p>
            <a:pPr lvl="2"/>
            <a:r>
              <a:t>Body Level Three</a:t>
            </a:r>
          </a:p>
          <a:p>
            <a:pPr lvl="3"/>
            <a:r>
              <a:t>Body Level Four</a:t>
            </a:r>
          </a:p>
          <a:p>
            <a:pPr lvl="4"/>
            <a:r>
              <a:t>Body Level Five</a:t>
            </a:r>
          </a:p>
        </p:txBody>
      </p:sp>
      <p:sp>
        <p:nvSpPr>
          <p:cNvPr id="31" name="Title Text"/>
          <p:cNvSpPr txBox="1"/>
          <p:nvPr>
            <p:ph type="title"/>
          </p:nvPr>
        </p:nvSpPr>
        <p:spPr>
          <a:xfrm>
            <a:off x="1143000" y="425985"/>
            <a:ext cx="6858000" cy="1004958"/>
          </a:xfrm>
          <a:prstGeom prst="rect">
            <a:avLst/>
          </a:prstGeom>
        </p:spPr>
        <p:txBody>
          <a:bodyPr anchor="b"/>
          <a:lstStyle>
            <a:lvl1pPr>
              <a:defRPr sz="4000"/>
            </a:lvl1pPr>
          </a:lstStyle>
          <a:p>
            <a:pPr/>
            <a:r>
              <a:t>Title Text</a:t>
            </a:r>
          </a:p>
        </p:txBody>
      </p:sp>
      <p:sp>
        <p:nvSpPr>
          <p:cNvPr id="3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Orange Background - Center Title">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39" name="Body Level One…"/>
          <p:cNvSpPr txBox="1"/>
          <p:nvPr>
            <p:ph type="body" sz="half" idx="1"/>
          </p:nvPr>
        </p:nvSpPr>
        <p:spPr>
          <a:xfrm>
            <a:off x="1143000" y="1682750"/>
            <a:ext cx="6858000" cy="1807719"/>
          </a:xfrm>
          <a:prstGeom prst="rect">
            <a:avLst/>
          </a:prstGeom>
        </p:spPr>
        <p:txBody>
          <a:bodyPr/>
          <a:lstStyle>
            <a:lvl1pPr marL="0" indent="0">
              <a:buSzTx/>
              <a:buFontTx/>
              <a:buNone/>
              <a:defRPr sz="2800"/>
            </a:lvl1pPr>
            <a:lvl2pPr marL="0" indent="342900">
              <a:buSzTx/>
              <a:buFontTx/>
              <a:buNone/>
              <a:defRPr sz="2800"/>
            </a:lvl2pPr>
            <a:lvl3pPr marL="0" indent="685800">
              <a:buSzTx/>
              <a:buFontTx/>
              <a:buNone/>
              <a:defRPr sz="2800"/>
            </a:lvl3pPr>
            <a:lvl4pPr marL="0" indent="1028700">
              <a:buSzTx/>
              <a:buFontTx/>
              <a:buNone/>
              <a:defRPr sz="2800"/>
            </a:lvl4pPr>
            <a:lvl5pPr marL="0" indent="1371600">
              <a:buSzTx/>
              <a:buFontTx/>
              <a:buNone/>
              <a:defRPr sz="2800"/>
            </a:lvl5pPr>
          </a:lstStyle>
          <a:p>
            <a:pPr/>
            <a:r>
              <a:t>Body Level One</a:t>
            </a:r>
          </a:p>
          <a:p>
            <a:pPr lvl="1"/>
            <a:r>
              <a:t>Body Level Two</a:t>
            </a:r>
          </a:p>
          <a:p>
            <a:pPr lvl="2"/>
            <a:r>
              <a:t>Body Level Three</a:t>
            </a:r>
          </a:p>
          <a:p>
            <a:pPr lvl="3"/>
            <a:r>
              <a:t>Body Level Four</a:t>
            </a:r>
          </a:p>
          <a:p>
            <a:pPr lvl="4"/>
            <a:r>
              <a:t>Body Level Five</a:t>
            </a:r>
          </a:p>
        </p:txBody>
      </p:sp>
      <p:sp>
        <p:nvSpPr>
          <p:cNvPr id="40" name="Title Text"/>
          <p:cNvSpPr txBox="1"/>
          <p:nvPr>
            <p:ph type="title"/>
          </p:nvPr>
        </p:nvSpPr>
        <p:spPr>
          <a:xfrm>
            <a:off x="1143000" y="432595"/>
            <a:ext cx="6858000" cy="1004957"/>
          </a:xfrm>
          <a:prstGeom prst="rect">
            <a:avLst/>
          </a:prstGeom>
        </p:spPr>
        <p:txBody>
          <a:bodyPr anchor="b"/>
          <a:lstStyle>
            <a:lvl1pPr>
              <a:defRPr sz="4000"/>
            </a:lvl1pPr>
          </a:lstStyle>
          <a:p>
            <a:pPr/>
            <a:r>
              <a:t>Title Text</a:t>
            </a:r>
          </a:p>
        </p:txBody>
      </p:sp>
      <p:sp>
        <p:nvSpPr>
          <p:cNvPr id="4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ndard Slide - Center Title">
    <p:spTree>
      <p:nvGrpSpPr>
        <p:cNvPr id="1" name=""/>
        <p:cNvGrpSpPr/>
        <p:nvPr/>
      </p:nvGrpSpPr>
      <p:grpSpPr>
        <a:xfrm>
          <a:off x="0" y="0"/>
          <a:ext cx="0" cy="0"/>
          <a:chOff x="0" y="0"/>
          <a:chExt cx="0" cy="0"/>
        </a:xfrm>
      </p:grpSpPr>
      <p:sp>
        <p:nvSpPr>
          <p:cNvPr id="48"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9" name="Title Text"/>
          <p:cNvSpPr txBox="1"/>
          <p:nvPr>
            <p:ph type="title"/>
          </p:nvPr>
        </p:nvSpPr>
        <p:spPr>
          <a:prstGeom prst="rect">
            <a:avLst/>
          </a:prstGeom>
        </p:spPr>
        <p:txBody>
          <a:bodyPr/>
          <a:lstStyle/>
          <a:p>
            <a:pPr/>
            <a:r>
              <a:t>Title Text</a:t>
            </a: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tandard Slide - with Copyright">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57" name="Body Level One…"/>
          <p:cNvSpPr txBox="1"/>
          <p:nvPr>
            <p:ph type="body" idx="1"/>
          </p:nvPr>
        </p:nvSpPr>
        <p:spPr>
          <a:xfrm>
            <a:off x="628650" y="1369219"/>
            <a:ext cx="7886700" cy="2745582"/>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58" name="Title Text"/>
          <p:cNvSpPr txBox="1"/>
          <p:nvPr>
            <p:ph type="title"/>
          </p:nvPr>
        </p:nvSpPr>
        <p:spPr>
          <a:prstGeom prst="rect">
            <a:avLst/>
          </a:prstGeom>
        </p:spPr>
        <p:txBody>
          <a:bodyPr/>
          <a:lstStyle/>
          <a:p>
            <a:pPr/>
            <a:r>
              <a:t>Title Text</a:t>
            </a:r>
          </a:p>
        </p:txBody>
      </p:sp>
      <p:sp>
        <p:nvSpPr>
          <p:cNvPr id="5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lumn">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66" name="Body Level One…"/>
          <p:cNvSpPr txBox="1"/>
          <p:nvPr>
            <p:ph type="body" sz="half" idx="1"/>
          </p:nvPr>
        </p:nvSpPr>
        <p:spPr>
          <a:xfrm>
            <a:off x="628650" y="1369219"/>
            <a:ext cx="3886200" cy="3263504"/>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67" name="Title Text"/>
          <p:cNvSpPr txBox="1"/>
          <p:nvPr>
            <p:ph type="title"/>
          </p:nvPr>
        </p:nvSpPr>
        <p:spPr>
          <a:xfrm>
            <a:off x="628650" y="273843"/>
            <a:ext cx="7886700" cy="994173"/>
          </a:xfrm>
          <a:prstGeom prst="rect">
            <a:avLst/>
          </a:prstGeom>
        </p:spPr>
        <p:txBody>
          <a:bodyPr/>
          <a:lstStyle>
            <a:lvl1pPr algn="l"/>
          </a:lstStyle>
          <a:p>
            <a:pPr/>
            <a:r>
              <a:t>Title Text</a:t>
            </a:r>
          </a:p>
        </p:txBody>
      </p:sp>
      <p:sp>
        <p:nvSpPr>
          <p:cNvPr id="6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urple Background (Blank)">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losing Slide (with CC)">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82" name="Body Level One…"/>
          <p:cNvSpPr txBox="1"/>
          <p:nvPr>
            <p:ph type="body" sz="half" idx="1"/>
          </p:nvPr>
        </p:nvSpPr>
        <p:spPr>
          <a:xfrm>
            <a:off x="1905000" y="2444750"/>
            <a:ext cx="6858000" cy="1807719"/>
          </a:xfrm>
          <a:prstGeom prst="rect">
            <a:avLst/>
          </a:prstGeom>
        </p:spPr>
        <p:txBody>
          <a:bodyPr/>
          <a:lstStyle>
            <a:lvl1pPr marL="0" indent="0" algn="ctr">
              <a:buSzTx/>
              <a:buFontTx/>
              <a:buNone/>
              <a:defRPr sz="2800"/>
            </a:lvl1pPr>
            <a:lvl2pPr marL="0" indent="342900" algn="ctr">
              <a:buSzTx/>
              <a:buFontTx/>
              <a:buNone/>
              <a:defRPr sz="2800"/>
            </a:lvl2pPr>
            <a:lvl3pPr marL="0" indent="685800" algn="ctr">
              <a:buSzTx/>
              <a:buFontTx/>
              <a:buNone/>
              <a:defRPr sz="2800"/>
            </a:lvl3pPr>
            <a:lvl4pPr marL="0" indent="1028700" algn="ctr">
              <a:buSzTx/>
              <a:buFontTx/>
              <a:buNone/>
              <a:defRPr sz="2800"/>
            </a:lvl4pPr>
            <a:lvl5pPr marL="0" indent="1371600" algn="ctr">
              <a:buSzTx/>
              <a:buFontTx/>
              <a:buNone/>
              <a:defRPr sz="2800"/>
            </a:lvl5pPr>
          </a:lstStyle>
          <a:p>
            <a:pPr/>
            <a:r>
              <a:t>Body Level One</a:t>
            </a:r>
          </a:p>
          <a:p>
            <a:pPr lvl="1"/>
            <a:r>
              <a:t>Body Level Two</a:t>
            </a:r>
          </a:p>
          <a:p>
            <a:pPr lvl="2"/>
            <a:r>
              <a:t>Body Level Three</a:t>
            </a:r>
          </a:p>
          <a:p>
            <a:pPr lvl="3"/>
            <a:r>
              <a:t>Body Level Four</a:t>
            </a:r>
          </a:p>
          <a:p>
            <a:pPr lvl="4"/>
            <a:r>
              <a:t>Body Level Five</a:t>
            </a:r>
          </a:p>
        </p:txBody>
      </p:sp>
      <p:sp>
        <p:nvSpPr>
          <p:cNvPr id="83" name="Title Text"/>
          <p:cNvSpPr txBox="1"/>
          <p:nvPr>
            <p:ph type="title"/>
          </p:nvPr>
        </p:nvSpPr>
        <p:spPr>
          <a:xfrm>
            <a:off x="1905000" y="1194595"/>
            <a:ext cx="6858000" cy="1004957"/>
          </a:xfrm>
          <a:prstGeom prst="rect">
            <a:avLst/>
          </a:prstGeom>
        </p:spPr>
        <p:txBody>
          <a:bodyPr anchor="b"/>
          <a:lstStyle>
            <a:lvl1pPr>
              <a:defRPr sz="4000"/>
            </a:lvl1pPr>
          </a:lstStyle>
          <a:p>
            <a:pPr/>
            <a:r>
              <a:t>Title Text</a:t>
            </a:r>
          </a:p>
        </p:txBody>
      </p:sp>
      <p:sp>
        <p:nvSpPr>
          <p:cNvPr id="8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2" name="Body Level One…"/>
          <p:cNvSpPr txBox="1"/>
          <p:nvPr>
            <p:ph type="body" idx="1"/>
          </p:nvPr>
        </p:nvSpPr>
        <p:spPr>
          <a:xfrm>
            <a:off x="628650" y="1369219"/>
            <a:ext cx="7886700" cy="3120428"/>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3" name="Title Text"/>
          <p:cNvSpPr txBox="1"/>
          <p:nvPr>
            <p:ph type="title"/>
          </p:nvPr>
        </p:nvSpPr>
        <p:spPr>
          <a:xfrm>
            <a:off x="628650" y="273845"/>
            <a:ext cx="7886700" cy="994172"/>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4" name="Slide Number"/>
          <p:cNvSpPr txBox="1"/>
          <p:nvPr>
            <p:ph type="sldNum" sz="quarter" idx="2"/>
          </p:nvPr>
        </p:nvSpPr>
        <p:spPr>
          <a:xfrm>
            <a:off x="4419600" y="4627562"/>
            <a:ext cx="2133600" cy="279401"/>
          </a:xfrm>
          <a:prstGeom prst="rect">
            <a:avLst/>
          </a:prstGeom>
          <a:ln w="12700">
            <a:miter lim="400000"/>
          </a:ln>
        </p:spPr>
        <p:txBody>
          <a:bodyPr wrap="none" lIns="45719" rIns="45719" anchor="ctr">
            <a:spAutoFit/>
          </a:bodyPr>
          <a:lstStyle>
            <a:lvl1pPr algn="r">
              <a:defRPr sz="9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Lst>
  <p:transition xmlns:p14="http://schemas.microsoft.com/office/powerpoint/2010/main" spd="med" advClick="1"/>
  <p:txStyles>
    <p:titleStyle>
      <a:lvl1pPr marL="0" marR="0" indent="0" algn="ctr"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Helvetica Neue"/>
          <a:ea typeface="Helvetica Neue"/>
          <a:cs typeface="Helvetica Neue"/>
          <a:sym typeface="Helvetica Neue"/>
        </a:defRPr>
      </a:lvl1pPr>
      <a:lvl2pPr marL="0" marR="0" indent="0" algn="ctr"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Helvetica Neue"/>
          <a:ea typeface="Helvetica Neue"/>
          <a:cs typeface="Helvetica Neue"/>
          <a:sym typeface="Helvetica Neue"/>
        </a:defRPr>
      </a:lvl2pPr>
      <a:lvl3pPr marL="0" marR="0" indent="0" algn="ctr"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Helvetica Neue"/>
          <a:ea typeface="Helvetica Neue"/>
          <a:cs typeface="Helvetica Neue"/>
          <a:sym typeface="Helvetica Neue"/>
        </a:defRPr>
      </a:lvl3pPr>
      <a:lvl4pPr marL="0" marR="0" indent="0" algn="ctr"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Helvetica Neue"/>
          <a:ea typeface="Helvetica Neue"/>
          <a:cs typeface="Helvetica Neue"/>
          <a:sym typeface="Helvetica Neue"/>
        </a:defRPr>
      </a:lvl4pPr>
      <a:lvl5pPr marL="0" marR="0" indent="0" algn="ctr"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Helvetica Neue"/>
          <a:ea typeface="Helvetica Neue"/>
          <a:cs typeface="Helvetica Neue"/>
          <a:sym typeface="Helvetica Neue"/>
        </a:defRPr>
      </a:lvl5pPr>
      <a:lvl6pPr marL="0" marR="0" indent="0" algn="ctr"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Helvetica Neue"/>
          <a:ea typeface="Helvetica Neue"/>
          <a:cs typeface="Helvetica Neue"/>
          <a:sym typeface="Helvetica Neue"/>
        </a:defRPr>
      </a:lvl6pPr>
      <a:lvl7pPr marL="0" marR="0" indent="0" algn="ctr"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Helvetica Neue"/>
          <a:ea typeface="Helvetica Neue"/>
          <a:cs typeface="Helvetica Neue"/>
          <a:sym typeface="Helvetica Neue"/>
        </a:defRPr>
      </a:lvl7pPr>
      <a:lvl8pPr marL="0" marR="0" indent="0" algn="ctr"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Helvetica Neue"/>
          <a:ea typeface="Helvetica Neue"/>
          <a:cs typeface="Helvetica Neue"/>
          <a:sym typeface="Helvetica Neue"/>
        </a:defRPr>
      </a:lvl8pPr>
      <a:lvl9pPr marL="0" marR="0" indent="0" algn="ctr" defTabSz="685800" rtl="0" latinLnBrk="0">
        <a:lnSpc>
          <a:spcPct val="90000"/>
        </a:lnSpc>
        <a:spcBef>
          <a:spcPts val="0"/>
        </a:spcBef>
        <a:spcAft>
          <a:spcPts val="0"/>
        </a:spcAft>
        <a:buClrTx/>
        <a:buSzTx/>
        <a:buFontTx/>
        <a:buNone/>
        <a:tabLst/>
        <a:defRPr b="0" baseline="0" cap="none" i="0" spc="0" strike="noStrike" sz="3300" u="none">
          <a:solidFill>
            <a:srgbClr val="000000"/>
          </a:solidFill>
          <a:uFillTx/>
          <a:latin typeface="Helvetica Neue"/>
          <a:ea typeface="Helvetica Neue"/>
          <a:cs typeface="Helvetica Neue"/>
          <a:sym typeface="Helvetica Neue"/>
        </a:defRPr>
      </a:lvl9pPr>
    </p:titleStyle>
    <p:bodyStyle>
      <a:lvl1pPr marL="171450" marR="0" indent="-171450" algn="l" defTabSz="685800" rtl="0" latinLnBrk="0">
        <a:lnSpc>
          <a:spcPct val="90000"/>
        </a:lnSpc>
        <a:spcBef>
          <a:spcPts val="700"/>
        </a:spcBef>
        <a:spcAft>
          <a:spcPts val="0"/>
        </a:spcAft>
        <a:buClrTx/>
        <a:buSzPct val="100000"/>
        <a:buFont typeface="Arial"/>
        <a:buChar char="•"/>
        <a:tabLst/>
        <a:defRPr b="0" baseline="0" cap="none" i="0" spc="0" strike="noStrike" sz="2400" u="none">
          <a:solidFill>
            <a:srgbClr val="000000"/>
          </a:solidFill>
          <a:uFillTx/>
          <a:latin typeface="Helvetica Neue"/>
          <a:ea typeface="Helvetica Neue"/>
          <a:cs typeface="Helvetica Neue"/>
          <a:sym typeface="Helvetica Neue"/>
        </a:defRPr>
      </a:lvl1pPr>
      <a:lvl2pPr marL="514350" marR="0" indent="-171450" algn="l" defTabSz="685800" rtl="0" latinLnBrk="0">
        <a:lnSpc>
          <a:spcPct val="90000"/>
        </a:lnSpc>
        <a:spcBef>
          <a:spcPts val="700"/>
        </a:spcBef>
        <a:spcAft>
          <a:spcPts val="0"/>
        </a:spcAft>
        <a:buClrTx/>
        <a:buSzPct val="100000"/>
        <a:buFont typeface="Arial"/>
        <a:buChar char="•"/>
        <a:tabLst/>
        <a:defRPr b="0" baseline="0" cap="none" i="0" spc="0" strike="noStrike" sz="2400" u="none">
          <a:solidFill>
            <a:srgbClr val="000000"/>
          </a:solidFill>
          <a:uFillTx/>
          <a:latin typeface="Helvetica Neue"/>
          <a:ea typeface="Helvetica Neue"/>
          <a:cs typeface="Helvetica Neue"/>
          <a:sym typeface="Helvetica Neue"/>
        </a:defRPr>
      </a:lvl2pPr>
      <a:lvl3pPr marL="891539" marR="0" indent="-205739" algn="l" defTabSz="685800" rtl="0" latinLnBrk="0">
        <a:lnSpc>
          <a:spcPct val="90000"/>
        </a:lnSpc>
        <a:spcBef>
          <a:spcPts val="700"/>
        </a:spcBef>
        <a:spcAft>
          <a:spcPts val="0"/>
        </a:spcAft>
        <a:buClrTx/>
        <a:buSzPct val="100000"/>
        <a:buFont typeface="Arial"/>
        <a:buChar char="•"/>
        <a:tabLst/>
        <a:defRPr b="0" baseline="0" cap="none" i="0" spc="0" strike="noStrike" sz="2400" u="none">
          <a:solidFill>
            <a:srgbClr val="000000"/>
          </a:solidFill>
          <a:uFillTx/>
          <a:latin typeface="Helvetica Neue"/>
          <a:ea typeface="Helvetica Neue"/>
          <a:cs typeface="Helvetica Neue"/>
          <a:sym typeface="Helvetica Neue"/>
        </a:defRPr>
      </a:lvl3pPr>
      <a:lvl4pPr marL="1345223" marR="0" indent="-316523" algn="l" defTabSz="685800" rtl="0" latinLnBrk="0">
        <a:lnSpc>
          <a:spcPct val="90000"/>
        </a:lnSpc>
        <a:spcBef>
          <a:spcPts val="700"/>
        </a:spcBef>
        <a:spcAft>
          <a:spcPts val="0"/>
        </a:spcAft>
        <a:buClrTx/>
        <a:buSzPct val="100000"/>
        <a:buFont typeface="Arial"/>
        <a:buChar char="•"/>
        <a:tabLst/>
        <a:defRPr b="0" baseline="0" cap="none" i="0" spc="0" strike="noStrike" sz="2400" u="none">
          <a:solidFill>
            <a:srgbClr val="000000"/>
          </a:solidFill>
          <a:uFillTx/>
          <a:latin typeface="Helvetica Neue"/>
          <a:ea typeface="Helvetica Neue"/>
          <a:cs typeface="Helvetica Neue"/>
          <a:sym typeface="Helvetica Neue"/>
        </a:defRPr>
      </a:lvl4pPr>
      <a:lvl5pPr marL="1688123" marR="0" indent="-316523" algn="l" defTabSz="685800" rtl="0" latinLnBrk="0">
        <a:lnSpc>
          <a:spcPct val="90000"/>
        </a:lnSpc>
        <a:spcBef>
          <a:spcPts val="700"/>
        </a:spcBef>
        <a:spcAft>
          <a:spcPts val="0"/>
        </a:spcAft>
        <a:buClrTx/>
        <a:buSzPct val="100000"/>
        <a:buFont typeface="Arial"/>
        <a:buChar char="•"/>
        <a:tabLst/>
        <a:defRPr b="0" baseline="0" cap="none" i="0" spc="0" strike="noStrike" sz="2400" u="none">
          <a:solidFill>
            <a:srgbClr val="000000"/>
          </a:solidFill>
          <a:uFillTx/>
          <a:latin typeface="Helvetica Neue"/>
          <a:ea typeface="Helvetica Neue"/>
          <a:cs typeface="Helvetica Neue"/>
          <a:sym typeface="Helvetica Neue"/>
        </a:defRPr>
      </a:lvl5pPr>
      <a:lvl6pPr marL="2031023" marR="0" indent="-316523" algn="l" defTabSz="685800" rtl="0" latinLnBrk="0">
        <a:lnSpc>
          <a:spcPct val="90000"/>
        </a:lnSpc>
        <a:spcBef>
          <a:spcPts val="700"/>
        </a:spcBef>
        <a:spcAft>
          <a:spcPts val="0"/>
        </a:spcAft>
        <a:buClrTx/>
        <a:buSzPct val="100000"/>
        <a:buFont typeface="Arial"/>
        <a:buChar char="•"/>
        <a:tabLst/>
        <a:defRPr b="0" baseline="0" cap="none" i="0" spc="0" strike="noStrike" sz="2400" u="none">
          <a:solidFill>
            <a:srgbClr val="000000"/>
          </a:solidFill>
          <a:uFillTx/>
          <a:latin typeface="Helvetica Neue"/>
          <a:ea typeface="Helvetica Neue"/>
          <a:cs typeface="Helvetica Neue"/>
          <a:sym typeface="Helvetica Neue"/>
        </a:defRPr>
      </a:lvl6pPr>
      <a:lvl7pPr marL="2373923" marR="0" indent="-316523" algn="l" defTabSz="685800" rtl="0" latinLnBrk="0">
        <a:lnSpc>
          <a:spcPct val="90000"/>
        </a:lnSpc>
        <a:spcBef>
          <a:spcPts val="700"/>
        </a:spcBef>
        <a:spcAft>
          <a:spcPts val="0"/>
        </a:spcAft>
        <a:buClrTx/>
        <a:buSzPct val="100000"/>
        <a:buFont typeface="Arial"/>
        <a:buChar char="•"/>
        <a:tabLst/>
        <a:defRPr b="0" baseline="0" cap="none" i="0" spc="0" strike="noStrike" sz="2400" u="none">
          <a:solidFill>
            <a:srgbClr val="000000"/>
          </a:solidFill>
          <a:uFillTx/>
          <a:latin typeface="Helvetica Neue"/>
          <a:ea typeface="Helvetica Neue"/>
          <a:cs typeface="Helvetica Neue"/>
          <a:sym typeface="Helvetica Neue"/>
        </a:defRPr>
      </a:lvl7pPr>
      <a:lvl8pPr marL="2716823" marR="0" indent="-316523" algn="l" defTabSz="685800" rtl="0" latinLnBrk="0">
        <a:lnSpc>
          <a:spcPct val="90000"/>
        </a:lnSpc>
        <a:spcBef>
          <a:spcPts val="700"/>
        </a:spcBef>
        <a:spcAft>
          <a:spcPts val="0"/>
        </a:spcAft>
        <a:buClrTx/>
        <a:buSzPct val="100000"/>
        <a:buFont typeface="Arial"/>
        <a:buChar char="•"/>
        <a:tabLst/>
        <a:defRPr b="0" baseline="0" cap="none" i="0" spc="0" strike="noStrike" sz="2400" u="none">
          <a:solidFill>
            <a:srgbClr val="000000"/>
          </a:solidFill>
          <a:uFillTx/>
          <a:latin typeface="Helvetica Neue"/>
          <a:ea typeface="Helvetica Neue"/>
          <a:cs typeface="Helvetica Neue"/>
          <a:sym typeface="Helvetica Neue"/>
        </a:defRPr>
      </a:lvl8pPr>
      <a:lvl9pPr marL="3059723" marR="0" indent="-316523" algn="l" defTabSz="685800" rtl="0" latinLnBrk="0">
        <a:lnSpc>
          <a:spcPct val="90000"/>
        </a:lnSpc>
        <a:spcBef>
          <a:spcPts val="700"/>
        </a:spcBef>
        <a:spcAft>
          <a:spcPts val="0"/>
        </a:spcAft>
        <a:buClrTx/>
        <a:buSzPct val="100000"/>
        <a:buFont typeface="Arial"/>
        <a:buChar char="•"/>
        <a:tabLst/>
        <a:defRPr b="0" baseline="0" cap="none" i="0" spc="0" strike="noStrike" sz="2400" u="none">
          <a:solidFill>
            <a:srgbClr val="000000"/>
          </a:solidFill>
          <a:uFillTx/>
          <a:latin typeface="Helvetica Neue"/>
          <a:ea typeface="Helvetica Neue"/>
          <a:cs typeface="Helvetica Neue"/>
          <a:sym typeface="Helvetica Neue"/>
        </a:defRPr>
      </a:lvl9pPr>
    </p:bodyStyle>
    <p:otherStyle>
      <a:lvl1pPr marL="0" marR="0" indent="0" algn="r" defTabSz="457200"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b="0" baseline="0" cap="none" i="0" spc="0" strike="noStrike" sz="9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3" name="Text Placeholder 3"/>
          <p:cNvSpPr/>
          <p:nvPr>
            <p:ph type="body" idx="21"/>
          </p:nvPr>
        </p:nvSpPr>
        <p:spPr>
          <a:prstGeom prst="rect">
            <a:avLst/>
          </a:prstGeom>
          <a:extLst>
            <a:ext uri="{C572A759-6A51-4108-AA02-DFA0A04FC94B}">
              <ma14:wrappingTextBoxFlag xmlns:ma14="http://schemas.microsoft.com/office/mac/drawingml/2011/main" val="1"/>
            </a:ext>
          </a:extLst>
        </p:spPr>
        <p:txBody>
          <a:bodyPr/>
          <a:lstStyle/>
          <a:p>
            <a:pPr/>
            <a:r>
              <a:t>Contact Name</a:t>
            </a:r>
          </a:p>
          <a:p>
            <a:pPr/>
            <a:r>
              <a:t>B</a:t>
            </a:r>
            <a:r>
              <a:t>Ccampus</a:t>
            </a:r>
          </a:p>
          <a:p>
            <a:pPr/>
            <a:r>
              <a:t>email@address</a:t>
            </a:r>
          </a:p>
          <a:p>
            <a:pPr/>
            <a:r>
              <a:t>May 30, 2019</a:t>
            </a:r>
          </a:p>
        </p:txBody>
      </p:sp>
      <p:sp>
        <p:nvSpPr>
          <p:cNvPr id="94" name="Title 5"/>
          <p:cNvSpPr txBox="1"/>
          <p:nvPr>
            <p:ph type="ctrTitle"/>
          </p:nvPr>
        </p:nvSpPr>
        <p:spPr>
          <a:prstGeom prst="rect">
            <a:avLst/>
          </a:prstGeom>
        </p:spPr>
        <p:txBody>
          <a:bodyPr/>
          <a:lstStyle/>
          <a:p>
            <a:pPr/>
            <a:r>
              <a:t>Template Title</a:t>
            </a:r>
          </a:p>
        </p:txBody>
      </p:sp>
      <p:sp>
        <p:nvSpPr>
          <p:cNvPr id="95" name="Subtitle 2"/>
          <p:cNvSpPr txBox="1"/>
          <p:nvPr>
            <p:ph type="subTitle" sz="quarter" idx="1"/>
          </p:nvPr>
        </p:nvSpPr>
        <p:spPr>
          <a:prstGeom prst="rect">
            <a:avLst/>
          </a:prstGeom>
        </p:spPr>
        <p:txBody>
          <a:bodyPr/>
          <a:lstStyle/>
          <a:p>
            <a:pPr/>
            <a:r>
              <a:t>Sub-Title</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9" name="Text Placeholder 5"/>
          <p:cNvSpPr txBox="1"/>
          <p:nvPr>
            <p:ph type="body" sz="half" idx="1"/>
          </p:nvPr>
        </p:nvSpPr>
        <p:spPr>
          <a:xfrm>
            <a:off x="1143000" y="2299113"/>
            <a:ext cx="6858000" cy="1594231"/>
          </a:xfrm>
          <a:prstGeom prst="rect">
            <a:avLst/>
          </a:prstGeom>
        </p:spPr>
        <p:txBody>
          <a:bodyPr/>
          <a:lstStyle/>
          <a:p>
            <a:pPr/>
            <a:r>
              <a:t>“Insert quote here”</a:t>
            </a:r>
          </a:p>
          <a:p>
            <a:pPr/>
          </a:p>
          <a:p>
            <a:pPr/>
            <a:r>
              <a:t>— Source of Quote</a:t>
            </a:r>
          </a:p>
        </p:txBody>
      </p:sp>
      <p:sp>
        <p:nvSpPr>
          <p:cNvPr id="100" name="Title 1"/>
          <p:cNvSpPr txBox="1"/>
          <p:nvPr>
            <p:ph type="title"/>
          </p:nvPr>
        </p:nvSpPr>
        <p:spPr>
          <a:prstGeom prst="rect">
            <a:avLst/>
          </a:prstGeom>
        </p:spPr>
        <p:txBody>
          <a:bodyPr/>
          <a:lstStyle/>
          <a:p>
            <a:pPr/>
            <a:r>
              <a:t>Quote</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4" name="Content Placeholder 4"/>
          <p:cNvSpPr txBox="1"/>
          <p:nvPr>
            <p:ph type="body" sz="half" idx="1"/>
          </p:nvPr>
        </p:nvSpPr>
        <p:spPr>
          <a:prstGeom prst="rect">
            <a:avLst/>
          </a:prstGeom>
        </p:spPr>
        <p:txBody>
          <a:bodyPr/>
          <a:lstStyle/>
          <a:p>
            <a:pPr/>
          </a:p>
        </p:txBody>
      </p:sp>
      <p:sp>
        <p:nvSpPr>
          <p:cNvPr id="105" name="Title 3"/>
          <p:cNvSpPr txBox="1"/>
          <p:nvPr>
            <p:ph type="title"/>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9" name="Content Placeholder 5"/>
          <p:cNvSpPr txBox="1"/>
          <p:nvPr>
            <p:ph type="body" sz="half" idx="1"/>
          </p:nvPr>
        </p:nvSpPr>
        <p:spPr>
          <a:prstGeom prst="rect">
            <a:avLst/>
          </a:prstGeom>
        </p:spPr>
        <p:txBody>
          <a:bodyPr/>
          <a:lstStyle/>
          <a:p>
            <a:pPr/>
          </a:p>
        </p:txBody>
      </p:sp>
      <p:sp>
        <p:nvSpPr>
          <p:cNvPr id="110" name="Title 1"/>
          <p:cNvSpPr txBox="1"/>
          <p:nvPr>
            <p:ph type="title"/>
          </p:nvPr>
        </p:nvSpPr>
        <p:spPr>
          <a:prstGeom prst="rect">
            <a:avLst/>
          </a:prstGeom>
        </p:spPr>
        <p:txBody>
          <a:bodyPr/>
          <a:lstStyle/>
          <a:p>
            <a:pP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4" name="Content Placeholder 2"/>
          <p:cNvSpPr txBox="1"/>
          <p:nvPr>
            <p:ph type="body" idx="1"/>
          </p:nvPr>
        </p:nvSpPr>
        <p:spPr>
          <a:prstGeom prst="rect">
            <a:avLst/>
          </a:prstGeom>
        </p:spPr>
        <p:txBody>
          <a:bodyPr/>
          <a:lstStyle/>
          <a:p>
            <a:pPr/>
          </a:p>
        </p:txBody>
      </p:sp>
      <p:sp>
        <p:nvSpPr>
          <p:cNvPr id="115" name="Title 1"/>
          <p:cNvSpPr txBox="1"/>
          <p:nvPr>
            <p:ph type="title"/>
          </p:nvPr>
        </p:nvSpPr>
        <p:spPr>
          <a:xfrm>
            <a:off x="628650" y="273844"/>
            <a:ext cx="7886700" cy="994172"/>
          </a:xfrm>
          <a:prstGeom prst="rect">
            <a:avLst/>
          </a:prstGeom>
        </p:spPr>
        <p:txBody>
          <a:bodyPr/>
          <a:lstStyle/>
          <a:p>
            <a:pP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Double-click to edit"/>
          <p:cNvSpPr txBox="1"/>
          <p:nvPr>
            <p:ph type="body" idx="1"/>
          </p:nvPr>
        </p:nvSpPr>
        <p:spPr>
          <a:prstGeom prst="rect">
            <a:avLst/>
          </a:prstGeom>
        </p:spPr>
        <p:txBody>
          <a:bodyPr/>
          <a:lstStyle/>
          <a:p>
            <a:pPr/>
          </a:p>
        </p:txBody>
      </p:sp>
      <p:sp>
        <p:nvSpPr>
          <p:cNvPr id="120" name="Title 1"/>
          <p:cNvSpPr txBox="1"/>
          <p:nvPr>
            <p:ph type="title"/>
          </p:nvPr>
        </p:nvSpPr>
        <p:spPr>
          <a:prstGeom prst="rect">
            <a:avLst/>
          </a:prstGeom>
        </p:spPr>
        <p:txBody>
          <a:bodyPr/>
          <a:lstStyle/>
          <a:p>
            <a:pPr/>
            <a:r>
              <a:t>Title or Statement</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4" name="Double-click to edit"/>
          <p:cNvSpPr txBox="1"/>
          <p:nvPr>
            <p:ph type="body" sz="half" idx="1"/>
          </p:nvPr>
        </p:nvSpPr>
        <p:spPr>
          <a:prstGeom prst="rect">
            <a:avLst/>
          </a:prstGeom>
        </p:spPr>
        <p:txBody>
          <a:bodyPr/>
          <a:lstStyle/>
          <a:p>
            <a:pPr/>
          </a:p>
        </p:txBody>
      </p:sp>
      <p:sp>
        <p:nvSpPr>
          <p:cNvPr id="125" name="Title 1"/>
          <p:cNvSpPr txBox="1"/>
          <p:nvPr>
            <p:ph type="title"/>
          </p:nvPr>
        </p:nvSpPr>
        <p:spPr>
          <a:prstGeom prst="rect">
            <a:avLst/>
          </a:prstGeom>
        </p:spPr>
        <p:txBody>
          <a:bodyPr/>
          <a:lstStyle>
            <a:lvl1pPr algn="ctr"/>
          </a:lstStyle>
          <a:p>
            <a:pPr/>
            <a:r>
              <a:t>Title or Statement</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9" name="Ink 28" descr="Ink 28"/>
          <p:cNvPicPr>
            <a:picLocks noChangeAspect="1"/>
          </p:cNvPicPr>
          <p:nvPr/>
        </p:nvPicPr>
        <p:blipFill>
          <a:blip r:embed="rId3">
            <a:extLst/>
          </a:blip>
          <a:stretch>
            <a:fillRect/>
          </a:stretch>
        </p:blipFill>
        <p:spPr>
          <a:xfrm>
            <a:off x="8021631" y="6434609"/>
            <a:ext cx="1097281" cy="222016"/>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Double-click to edit"/>
          <p:cNvSpPr txBox="1"/>
          <p:nvPr>
            <p:ph type="body" sz="half" idx="1"/>
          </p:nvPr>
        </p:nvSpPr>
        <p:spPr>
          <a:prstGeom prst="rect">
            <a:avLst/>
          </a:prstGeom>
        </p:spPr>
        <p:txBody>
          <a:bodyPr/>
          <a:lstStyle/>
          <a:p>
            <a:pPr/>
          </a:p>
        </p:txBody>
      </p:sp>
      <p:sp>
        <p:nvSpPr>
          <p:cNvPr id="134" name="Title 3"/>
          <p:cNvSpPr txBox="1"/>
          <p:nvPr>
            <p:ph type="title"/>
          </p:nvPr>
        </p:nvSpPr>
        <p:spPr>
          <a:prstGeom prst="rect">
            <a:avLst/>
          </a:prstGeom>
        </p:spPr>
        <p:txBody>
          <a:bodyPr/>
          <a:lstStyle/>
          <a:p>
            <a:pPr/>
            <a:r>
              <a:t>Questions?</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572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