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3"/>
  </p:notesMasterIdLst>
  <p:sldIdLst>
    <p:sldId id="533" r:id="rId5"/>
    <p:sldId id="534" r:id="rId6"/>
    <p:sldId id="289" r:id="rId7"/>
    <p:sldId id="532" r:id="rId8"/>
    <p:sldId id="535" r:id="rId9"/>
    <p:sldId id="536" r:id="rId10"/>
    <p:sldId id="537" r:id="rId11"/>
    <p:sldId id="538" r:id="rId12"/>
    <p:sldId id="258" r:id="rId13"/>
    <p:sldId id="539" r:id="rId14"/>
    <p:sldId id="540" r:id="rId15"/>
    <p:sldId id="541" r:id="rId16"/>
    <p:sldId id="561" r:id="rId17"/>
    <p:sldId id="542" r:id="rId18"/>
    <p:sldId id="543" r:id="rId19"/>
    <p:sldId id="544" r:id="rId20"/>
    <p:sldId id="545" r:id="rId21"/>
    <p:sldId id="547" r:id="rId22"/>
    <p:sldId id="563" r:id="rId23"/>
    <p:sldId id="551" r:id="rId24"/>
    <p:sldId id="552" r:id="rId25"/>
    <p:sldId id="555" r:id="rId26"/>
    <p:sldId id="557" r:id="rId27"/>
    <p:sldId id="562" r:id="rId28"/>
    <p:sldId id="344" r:id="rId29"/>
    <p:sldId id="386" r:id="rId30"/>
    <p:sldId id="268" r:id="rId31"/>
    <p:sldId id="548" r:id="rId32"/>
    <p:sldId id="550" r:id="rId33"/>
    <p:sldId id="558" r:id="rId34"/>
    <p:sldId id="387" r:id="rId35"/>
    <p:sldId id="388" r:id="rId36"/>
    <p:sldId id="369" r:id="rId37"/>
    <p:sldId id="381" r:id="rId38"/>
    <p:sldId id="389" r:id="rId39"/>
    <p:sldId id="390" r:id="rId40"/>
    <p:sldId id="391" r:id="rId41"/>
    <p:sldId id="392" r:id="rId42"/>
    <p:sldId id="395" r:id="rId43"/>
    <p:sldId id="396" r:id="rId44"/>
    <p:sldId id="397" r:id="rId45"/>
    <p:sldId id="340" r:id="rId46"/>
    <p:sldId id="286" r:id="rId47"/>
    <p:sldId id="398" r:id="rId48"/>
    <p:sldId id="559" r:id="rId49"/>
    <p:sldId id="280" r:id="rId50"/>
    <p:sldId id="531" r:id="rId51"/>
    <p:sldId id="560" r:id="rId5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A2D64-A25C-A30C-053B-03E37FCEAE7D}" v="485" dt="2023-04-12T16:26:15.259"/>
    <p1510:client id="{FBBCC6F4-F81D-4D58-9373-F465DECB836E}" v="73" dt="2023-04-13T15:16:59.38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autoAdjust="0"/>
    <p:restoredTop sz="49621" autoAdjust="0"/>
  </p:normalViewPr>
  <p:slideViewPr>
    <p:cSldViewPr snapToGrid="0">
      <p:cViewPr varScale="1">
        <p:scale>
          <a:sx n="70" d="100"/>
          <a:sy n="70" d="100"/>
        </p:scale>
        <p:origin x="24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ie Gray" userId="S::jgray@bccampus.ca::cbebf26f-8383-4582-a452-4f3c4c1fd1ab" providerId="AD" clId="Web-{414A2D64-A25C-A30C-053B-03E37FCEAE7D}"/>
    <pc:docChg chg="addSld delSld modSld sldOrd">
      <pc:chgData name="Josie Gray" userId="S::jgray@bccampus.ca::cbebf26f-8383-4582-a452-4f3c4c1fd1ab" providerId="AD" clId="Web-{414A2D64-A25C-A30C-053B-03E37FCEAE7D}" dt="2023-04-12T16:26:10.821" v="5840" actId="20577"/>
      <pc:docMkLst>
        <pc:docMk/>
      </pc:docMkLst>
      <pc:sldChg chg="modSp modNotes">
        <pc:chgData name="Josie Gray" userId="S::jgray@bccampus.ca::cbebf26f-8383-4582-a452-4f3c4c1fd1ab" providerId="AD" clId="Web-{414A2D64-A25C-A30C-053B-03E37FCEAE7D}" dt="2023-04-12T15:26:29.241" v="1181"/>
        <pc:sldMkLst>
          <pc:docMk/>
          <pc:sldMk cId="0" sldId="257"/>
        </pc:sldMkLst>
        <pc:spChg chg="mod">
          <ac:chgData name="Josie Gray" userId="S::jgray@bccampus.ca::cbebf26f-8383-4582-a452-4f3c4c1fd1ab" providerId="AD" clId="Web-{414A2D64-A25C-A30C-053B-03E37FCEAE7D}" dt="2023-04-12T15:16:13.439" v="1136" actId="1076"/>
          <ac:spMkLst>
            <pc:docMk/>
            <pc:sldMk cId="0" sldId="257"/>
            <ac:spMk id="99" creationId="{00000000-0000-0000-0000-000000000000}"/>
          </ac:spMkLst>
        </pc:spChg>
      </pc:sldChg>
      <pc:sldChg chg="modNotes">
        <pc:chgData name="Josie Gray" userId="S::jgray@bccampus.ca::cbebf26f-8383-4582-a452-4f3c4c1fd1ab" providerId="AD" clId="Web-{414A2D64-A25C-A30C-053B-03E37FCEAE7D}" dt="2023-04-12T14:49:28.596" v="534"/>
        <pc:sldMkLst>
          <pc:docMk/>
          <pc:sldMk cId="1174451767" sldId="258"/>
        </pc:sldMkLst>
      </pc:sldChg>
      <pc:sldChg chg="modNotes">
        <pc:chgData name="Josie Gray" userId="S::jgray@bccampus.ca::cbebf26f-8383-4582-a452-4f3c4c1fd1ab" providerId="AD" clId="Web-{414A2D64-A25C-A30C-053B-03E37FCEAE7D}" dt="2023-04-12T15:27:52.773" v="1305"/>
        <pc:sldMkLst>
          <pc:docMk/>
          <pc:sldMk cId="0" sldId="259"/>
        </pc:sldMkLst>
      </pc:sldChg>
      <pc:sldChg chg="modNotes">
        <pc:chgData name="Josie Gray" userId="S::jgray@bccampus.ca::cbebf26f-8383-4582-a452-4f3c4c1fd1ab" providerId="AD" clId="Web-{414A2D64-A25C-A30C-053B-03E37FCEAE7D}" dt="2023-04-12T14:47:14.423" v="213"/>
        <pc:sldMkLst>
          <pc:docMk/>
          <pc:sldMk cId="1137483201" sldId="268"/>
        </pc:sldMkLst>
      </pc:sldChg>
      <pc:sldChg chg="modNotes">
        <pc:chgData name="Josie Gray" userId="S::jgray@bccampus.ca::cbebf26f-8383-4582-a452-4f3c4c1fd1ab" providerId="AD" clId="Web-{414A2D64-A25C-A30C-053B-03E37FCEAE7D}" dt="2023-04-12T15:29:55.165" v="1430"/>
        <pc:sldMkLst>
          <pc:docMk/>
          <pc:sldMk cId="3739807085" sldId="269"/>
        </pc:sldMkLst>
      </pc:sldChg>
      <pc:sldChg chg="modNotes">
        <pc:chgData name="Josie Gray" userId="S::jgray@bccampus.ca::cbebf26f-8383-4582-a452-4f3c4c1fd1ab" providerId="AD" clId="Web-{414A2D64-A25C-A30C-053B-03E37FCEAE7D}" dt="2023-04-12T15:31:00.822" v="1446"/>
        <pc:sldMkLst>
          <pc:docMk/>
          <pc:sldMk cId="2124436045" sldId="270"/>
        </pc:sldMkLst>
      </pc:sldChg>
      <pc:sldChg chg="modNotes">
        <pc:chgData name="Josie Gray" userId="S::jgray@bccampus.ca::cbebf26f-8383-4582-a452-4f3c4c1fd1ab" providerId="AD" clId="Web-{414A2D64-A25C-A30C-053B-03E37FCEAE7D}" dt="2023-04-12T15:32:07.213" v="1492"/>
        <pc:sldMkLst>
          <pc:docMk/>
          <pc:sldMk cId="2219814478" sldId="271"/>
        </pc:sldMkLst>
      </pc:sldChg>
      <pc:sldChg chg="modNotes">
        <pc:chgData name="Josie Gray" userId="S::jgray@bccampus.ca::cbebf26f-8383-4582-a452-4f3c4c1fd1ab" providerId="AD" clId="Web-{414A2D64-A25C-A30C-053B-03E37FCEAE7D}" dt="2023-04-12T15:35:54.903" v="2111"/>
        <pc:sldMkLst>
          <pc:docMk/>
          <pc:sldMk cId="3873390485" sldId="272"/>
        </pc:sldMkLst>
      </pc:sldChg>
      <pc:sldChg chg="modNotes">
        <pc:chgData name="Josie Gray" userId="S::jgray@bccampus.ca::cbebf26f-8383-4582-a452-4f3c4c1fd1ab" providerId="AD" clId="Web-{414A2D64-A25C-A30C-053B-03E37FCEAE7D}" dt="2023-04-12T15:44:00.782" v="3012"/>
        <pc:sldMkLst>
          <pc:docMk/>
          <pc:sldMk cId="645394665" sldId="273"/>
        </pc:sldMkLst>
      </pc:sldChg>
      <pc:sldChg chg="modNotes">
        <pc:chgData name="Josie Gray" userId="S::jgray@bccampus.ca::cbebf26f-8383-4582-a452-4f3c4c1fd1ab" providerId="AD" clId="Web-{414A2D64-A25C-A30C-053B-03E37FCEAE7D}" dt="2023-04-12T15:41:56.672" v="2684"/>
        <pc:sldMkLst>
          <pc:docMk/>
          <pc:sldMk cId="1433352488" sldId="274"/>
        </pc:sldMkLst>
      </pc:sldChg>
      <pc:sldChg chg="modNotes">
        <pc:chgData name="Josie Gray" userId="S::jgray@bccampus.ca::cbebf26f-8383-4582-a452-4f3c4c1fd1ab" providerId="AD" clId="Web-{414A2D64-A25C-A30C-053B-03E37FCEAE7D}" dt="2023-04-12T15:48:11.300" v="3360"/>
        <pc:sldMkLst>
          <pc:docMk/>
          <pc:sldMk cId="3510978729" sldId="275"/>
        </pc:sldMkLst>
      </pc:sldChg>
      <pc:sldChg chg="modSp modNotes">
        <pc:chgData name="Josie Gray" userId="S::jgray@bccampus.ca::cbebf26f-8383-4582-a452-4f3c4c1fd1ab" providerId="AD" clId="Web-{414A2D64-A25C-A30C-053B-03E37FCEAE7D}" dt="2023-04-12T15:35:18.355" v="2019"/>
        <pc:sldMkLst>
          <pc:docMk/>
          <pc:sldMk cId="1820087317" sldId="276"/>
        </pc:sldMkLst>
        <pc:spChg chg="mod">
          <ac:chgData name="Josie Gray" userId="S::jgray@bccampus.ca::cbebf26f-8383-4582-a452-4f3c4c1fd1ab" providerId="AD" clId="Web-{414A2D64-A25C-A30C-053B-03E37FCEAE7D}" dt="2023-04-12T15:17:02.830" v="1178" actId="1076"/>
          <ac:spMkLst>
            <pc:docMk/>
            <pc:sldMk cId="1820087317" sldId="276"/>
            <ac:spMk id="2" creationId="{11679073-069A-A4C6-0B7E-CE006A6A1E63}"/>
          </ac:spMkLst>
        </pc:spChg>
        <pc:spChg chg="mod">
          <ac:chgData name="Josie Gray" userId="S::jgray@bccampus.ca::cbebf26f-8383-4582-a452-4f3c4c1fd1ab" providerId="AD" clId="Web-{414A2D64-A25C-A30C-053B-03E37FCEAE7D}" dt="2023-04-12T15:17:06.330" v="1179" actId="14100"/>
          <ac:spMkLst>
            <pc:docMk/>
            <pc:sldMk cId="1820087317" sldId="276"/>
            <ac:spMk id="3" creationId="{B308427B-62B7-6E68-5F01-3FC7BD4203F3}"/>
          </ac:spMkLst>
        </pc:spChg>
      </pc:sldChg>
      <pc:sldChg chg="modNotes">
        <pc:chgData name="Josie Gray" userId="S::jgray@bccampus.ca::cbebf26f-8383-4582-a452-4f3c4c1fd1ab" providerId="AD" clId="Web-{414A2D64-A25C-A30C-053B-03E37FCEAE7D}" dt="2023-04-12T15:52:43.162" v="3685"/>
        <pc:sldMkLst>
          <pc:docMk/>
          <pc:sldMk cId="409295284" sldId="278"/>
        </pc:sldMkLst>
      </pc:sldChg>
      <pc:sldChg chg="modSp modNotes">
        <pc:chgData name="Josie Gray" userId="S::jgray@bccampus.ca::cbebf26f-8383-4582-a452-4f3c4c1fd1ab" providerId="AD" clId="Web-{414A2D64-A25C-A30C-053B-03E37FCEAE7D}" dt="2023-04-12T16:02:01.870" v="4213" actId="20577"/>
        <pc:sldMkLst>
          <pc:docMk/>
          <pc:sldMk cId="1037672504" sldId="279"/>
        </pc:sldMkLst>
        <pc:spChg chg="mod">
          <ac:chgData name="Josie Gray" userId="S::jgray@bccampus.ca::cbebf26f-8383-4582-a452-4f3c4c1fd1ab" providerId="AD" clId="Web-{414A2D64-A25C-A30C-053B-03E37FCEAE7D}" dt="2023-04-12T16:02:01.870" v="4213" actId="20577"/>
          <ac:spMkLst>
            <pc:docMk/>
            <pc:sldMk cId="1037672504" sldId="279"/>
            <ac:spMk id="2" creationId="{B07C1037-3815-56F0-F0BC-BF6444BC5C5C}"/>
          </ac:spMkLst>
        </pc:spChg>
      </pc:sldChg>
      <pc:sldChg chg="addSp delSp modSp mod modClrScheme chgLayout modNotes">
        <pc:chgData name="Josie Gray" userId="S::jgray@bccampus.ca::cbebf26f-8383-4582-a452-4f3c4c1fd1ab" providerId="AD" clId="Web-{414A2D64-A25C-A30C-053B-03E37FCEAE7D}" dt="2023-04-12T16:07:36.311" v="4238"/>
        <pc:sldMkLst>
          <pc:docMk/>
          <pc:sldMk cId="1498214176" sldId="281"/>
        </pc:sldMkLst>
        <pc:spChg chg="mod ord">
          <ac:chgData name="Josie Gray" userId="S::jgray@bccampus.ca::cbebf26f-8383-4582-a452-4f3c4c1fd1ab" providerId="AD" clId="Web-{414A2D64-A25C-A30C-053B-03E37FCEAE7D}" dt="2023-04-12T16:05:34.935" v="4226"/>
          <ac:spMkLst>
            <pc:docMk/>
            <pc:sldMk cId="1498214176" sldId="281"/>
            <ac:spMk id="2" creationId="{1727A7A2-6B2F-DEE3-7CD3-70AF7319E9C9}"/>
          </ac:spMkLst>
        </pc:spChg>
        <pc:spChg chg="mod ord">
          <ac:chgData name="Josie Gray" userId="S::jgray@bccampus.ca::cbebf26f-8383-4582-a452-4f3c4c1fd1ab" providerId="AD" clId="Web-{414A2D64-A25C-A30C-053B-03E37FCEAE7D}" dt="2023-04-12T16:05:59.935" v="4232" actId="14100"/>
          <ac:spMkLst>
            <pc:docMk/>
            <pc:sldMk cId="1498214176" sldId="281"/>
            <ac:spMk id="3" creationId="{7D0FF7FB-3D2F-1EA6-4B7A-6011CC564B21}"/>
          </ac:spMkLst>
        </pc:spChg>
        <pc:spChg chg="del">
          <ac:chgData name="Josie Gray" userId="S::jgray@bccampus.ca::cbebf26f-8383-4582-a452-4f3c4c1fd1ab" providerId="AD" clId="Web-{414A2D64-A25C-A30C-053B-03E37FCEAE7D}" dt="2023-04-12T16:04:41.715" v="4218"/>
          <ac:spMkLst>
            <pc:docMk/>
            <pc:sldMk cId="1498214176" sldId="281"/>
            <ac:spMk id="4" creationId="{5F05F957-6CC7-47CD-6200-FF3785DB7BDD}"/>
          </ac:spMkLst>
        </pc:spChg>
        <pc:picChg chg="add mod ord">
          <ac:chgData name="Josie Gray" userId="S::jgray@bccampus.ca::cbebf26f-8383-4582-a452-4f3c4c1fd1ab" providerId="AD" clId="Web-{414A2D64-A25C-A30C-053B-03E37FCEAE7D}" dt="2023-04-12T16:07:20.576" v="4235"/>
          <ac:picMkLst>
            <pc:docMk/>
            <pc:sldMk cId="1498214176" sldId="281"/>
            <ac:picMk id="5" creationId="{81F39027-D34F-D3F4-ABD3-5563E94C7920}"/>
          </ac:picMkLst>
        </pc:picChg>
      </pc:sldChg>
      <pc:sldChg chg="del">
        <pc:chgData name="Josie Gray" userId="S::jgray@bccampus.ca::cbebf26f-8383-4582-a452-4f3c4c1fd1ab" providerId="AD" clId="Web-{414A2D64-A25C-A30C-053B-03E37FCEAE7D}" dt="2023-04-12T16:01:56.230" v="4210"/>
        <pc:sldMkLst>
          <pc:docMk/>
          <pc:sldMk cId="3311129260" sldId="282"/>
        </pc:sldMkLst>
      </pc:sldChg>
      <pc:sldChg chg="modNotes">
        <pc:chgData name="Josie Gray" userId="S::jgray@bccampus.ca::cbebf26f-8383-4582-a452-4f3c4c1fd1ab" providerId="AD" clId="Web-{414A2D64-A25C-A30C-053B-03E37FCEAE7D}" dt="2023-04-12T16:08:02.639" v="4322"/>
        <pc:sldMkLst>
          <pc:docMk/>
          <pc:sldMk cId="1304366582" sldId="283"/>
        </pc:sldMkLst>
      </pc:sldChg>
      <pc:sldChg chg="ord">
        <pc:chgData name="Josie Gray" userId="S::jgray@bccampus.ca::cbebf26f-8383-4582-a452-4f3c4c1fd1ab" providerId="AD" clId="Web-{414A2D64-A25C-A30C-053B-03E37FCEAE7D}" dt="2023-04-12T14:50:00.987" v="572"/>
        <pc:sldMkLst>
          <pc:docMk/>
          <pc:sldMk cId="1620003215" sldId="288"/>
        </pc:sldMkLst>
      </pc:sldChg>
      <pc:sldChg chg="modNotes">
        <pc:chgData name="Josie Gray" userId="S::jgray@bccampus.ca::cbebf26f-8383-4582-a452-4f3c4c1fd1ab" providerId="AD" clId="Web-{414A2D64-A25C-A30C-053B-03E37FCEAE7D}" dt="2023-04-12T14:54:42.255" v="841"/>
        <pc:sldMkLst>
          <pc:docMk/>
          <pc:sldMk cId="2383997109" sldId="289"/>
        </pc:sldMkLst>
      </pc:sldChg>
      <pc:sldChg chg="ord">
        <pc:chgData name="Josie Gray" userId="S::jgray@bccampus.ca::cbebf26f-8383-4582-a452-4f3c4c1fd1ab" providerId="AD" clId="Web-{414A2D64-A25C-A30C-053B-03E37FCEAE7D}" dt="2023-04-12T14:58:16.898" v="947"/>
        <pc:sldMkLst>
          <pc:docMk/>
          <pc:sldMk cId="1814520802" sldId="290"/>
        </pc:sldMkLst>
      </pc:sldChg>
      <pc:sldChg chg="modNotes">
        <pc:chgData name="Josie Gray" userId="S::jgray@bccampus.ca::cbebf26f-8383-4582-a452-4f3c4c1fd1ab" providerId="AD" clId="Web-{414A2D64-A25C-A30C-053B-03E37FCEAE7D}" dt="2023-04-12T14:49:59.768" v="571"/>
        <pc:sldMkLst>
          <pc:docMk/>
          <pc:sldMk cId="745273058" sldId="291"/>
        </pc:sldMkLst>
      </pc:sldChg>
      <pc:sldChg chg="modNotes">
        <pc:chgData name="Josie Gray" userId="S::jgray@bccampus.ca::cbebf26f-8383-4582-a452-4f3c4c1fd1ab" providerId="AD" clId="Web-{414A2D64-A25C-A30C-053B-03E37FCEAE7D}" dt="2023-04-12T15:56:43.149" v="3794"/>
        <pc:sldMkLst>
          <pc:docMk/>
          <pc:sldMk cId="4119376001" sldId="341"/>
        </pc:sldMkLst>
      </pc:sldChg>
      <pc:sldChg chg="modNotes">
        <pc:chgData name="Josie Gray" userId="S::jgray@bccampus.ca::cbebf26f-8383-4582-a452-4f3c4c1fd1ab" providerId="AD" clId="Web-{414A2D64-A25C-A30C-053B-03E37FCEAE7D}" dt="2023-04-12T15:59:21.447" v="4018"/>
        <pc:sldMkLst>
          <pc:docMk/>
          <pc:sldMk cId="657468279" sldId="342"/>
        </pc:sldMkLst>
      </pc:sldChg>
      <pc:sldChg chg="modNotes">
        <pc:chgData name="Josie Gray" userId="S::jgray@bccampus.ca::cbebf26f-8383-4582-a452-4f3c4c1fd1ab" providerId="AD" clId="Web-{414A2D64-A25C-A30C-053B-03E37FCEAE7D}" dt="2023-04-12T16:01:43.417" v="4209"/>
        <pc:sldMkLst>
          <pc:docMk/>
          <pc:sldMk cId="4179790643" sldId="343"/>
        </pc:sldMkLst>
      </pc:sldChg>
      <pc:sldChg chg="modSp modNotes">
        <pc:chgData name="Josie Gray" userId="S::jgray@bccampus.ca::cbebf26f-8383-4582-a452-4f3c4c1fd1ab" providerId="AD" clId="Web-{414A2D64-A25C-A30C-053B-03E37FCEAE7D}" dt="2023-04-12T16:23:47.789" v="5682" actId="20577"/>
        <pc:sldMkLst>
          <pc:docMk/>
          <pc:sldMk cId="1181618126" sldId="344"/>
        </pc:sldMkLst>
        <pc:spChg chg="mod">
          <ac:chgData name="Josie Gray" userId="S::jgray@bccampus.ca::cbebf26f-8383-4582-a452-4f3c4c1fd1ab" providerId="AD" clId="Web-{414A2D64-A25C-A30C-053B-03E37FCEAE7D}" dt="2023-04-12T16:23:47.789" v="5682" actId="20577"/>
          <ac:spMkLst>
            <pc:docMk/>
            <pc:sldMk cId="1181618126" sldId="344"/>
            <ac:spMk id="4" creationId="{16B1F99F-FFDE-1888-5DDD-F3A0401806B1}"/>
          </ac:spMkLst>
        </pc:spChg>
      </pc:sldChg>
      <pc:sldChg chg="modSp modNotes">
        <pc:chgData name="Josie Gray" userId="S::jgray@bccampus.ca::cbebf26f-8383-4582-a452-4f3c4c1fd1ab" providerId="AD" clId="Web-{414A2D64-A25C-A30C-053B-03E37FCEAE7D}" dt="2023-04-12T16:26:10.821" v="5840" actId="20577"/>
        <pc:sldMkLst>
          <pc:docMk/>
          <pc:sldMk cId="3374616798" sldId="345"/>
        </pc:sldMkLst>
        <pc:spChg chg="mod">
          <ac:chgData name="Josie Gray" userId="S::jgray@bccampus.ca::cbebf26f-8383-4582-a452-4f3c4c1fd1ab" providerId="AD" clId="Web-{414A2D64-A25C-A30C-053B-03E37FCEAE7D}" dt="2023-04-12T16:26:10.821" v="5840" actId="20577"/>
          <ac:spMkLst>
            <pc:docMk/>
            <pc:sldMk cId="3374616798" sldId="345"/>
            <ac:spMk id="4" creationId="{847520A3-F2EA-14DC-A475-2E5ACC4B93BE}"/>
          </ac:spMkLst>
        </pc:spChg>
      </pc:sldChg>
      <pc:sldChg chg="modNotes">
        <pc:chgData name="Josie Gray" userId="S::jgray@bccampus.ca::cbebf26f-8383-4582-a452-4f3c4c1fd1ab" providerId="AD" clId="Web-{414A2D64-A25C-A30C-053B-03E37FCEAE7D}" dt="2023-04-12T14:56:33.553" v="944"/>
        <pc:sldMkLst>
          <pc:docMk/>
          <pc:sldMk cId="284567628" sldId="382"/>
        </pc:sldMkLst>
      </pc:sldChg>
      <pc:sldChg chg="delSp modSp new mod ord modClrScheme chgLayout modNotes">
        <pc:chgData name="Josie Gray" userId="S::jgray@bccampus.ca::cbebf26f-8383-4582-a452-4f3c4c1fd1ab" providerId="AD" clId="Web-{414A2D64-A25C-A30C-053B-03E37FCEAE7D}" dt="2023-04-12T15:15:02.751" v="1130"/>
        <pc:sldMkLst>
          <pc:docMk/>
          <pc:sldMk cId="4260760602" sldId="383"/>
        </pc:sldMkLst>
        <pc:spChg chg="mod ord">
          <ac:chgData name="Josie Gray" userId="S::jgray@bccampus.ca::cbebf26f-8383-4582-a452-4f3c4c1fd1ab" providerId="AD" clId="Web-{414A2D64-A25C-A30C-053B-03E37FCEAE7D}" dt="2023-04-12T15:01:43.478" v="971"/>
          <ac:spMkLst>
            <pc:docMk/>
            <pc:sldMk cId="4260760602" sldId="383"/>
            <ac:spMk id="2" creationId="{3588B0DE-BA38-2BEF-03B3-2538F1DFCE7D}"/>
          </ac:spMkLst>
        </pc:spChg>
        <pc:spChg chg="mod ord">
          <ac:chgData name="Josie Gray" userId="S::jgray@bccampus.ca::cbebf26f-8383-4582-a452-4f3c4c1fd1ab" providerId="AD" clId="Web-{414A2D64-A25C-A30C-053B-03E37FCEAE7D}" dt="2023-04-12T15:02:13.462" v="979" actId="1076"/>
          <ac:spMkLst>
            <pc:docMk/>
            <pc:sldMk cId="4260760602" sldId="383"/>
            <ac:spMk id="3" creationId="{E8A5AEC9-E733-FFCC-DA1D-BC61338B937C}"/>
          </ac:spMkLst>
        </pc:spChg>
        <pc:spChg chg="del">
          <ac:chgData name="Josie Gray" userId="S::jgray@bccampus.ca::cbebf26f-8383-4582-a452-4f3c4c1fd1ab" providerId="AD" clId="Web-{414A2D64-A25C-A30C-053B-03E37FCEAE7D}" dt="2023-04-12T15:01:43.478" v="971"/>
          <ac:spMkLst>
            <pc:docMk/>
            <pc:sldMk cId="4260760602" sldId="383"/>
            <ac:spMk id="4" creationId="{41747A32-1EF9-3C78-EA87-7B17A8F7211D}"/>
          </ac:spMkLst>
        </pc:spChg>
      </pc:sldChg>
      <pc:sldChg chg="modSp new modNotes">
        <pc:chgData name="Josie Gray" userId="S::jgray@bccampus.ca::cbebf26f-8383-4582-a452-4f3c4c1fd1ab" providerId="AD" clId="Web-{414A2D64-A25C-A30C-053B-03E37FCEAE7D}" dt="2023-04-12T15:52:09.802" v="3621"/>
        <pc:sldMkLst>
          <pc:docMk/>
          <pc:sldMk cId="2682732858" sldId="384"/>
        </pc:sldMkLst>
        <pc:spChg chg="mod">
          <ac:chgData name="Josie Gray" userId="S::jgray@bccampus.ca::cbebf26f-8383-4582-a452-4f3c4c1fd1ab" providerId="AD" clId="Web-{414A2D64-A25C-A30C-053B-03E37FCEAE7D}" dt="2023-04-12T15:51:00.020" v="3433" actId="20577"/>
          <ac:spMkLst>
            <pc:docMk/>
            <pc:sldMk cId="2682732858" sldId="384"/>
            <ac:spMk id="2" creationId="{59EB00B2-BA52-0CA1-A396-F1ED70CCA4D7}"/>
          </ac:spMkLst>
        </pc:spChg>
        <pc:spChg chg="mod">
          <ac:chgData name="Josie Gray" userId="S::jgray@bccampus.ca::cbebf26f-8383-4582-a452-4f3c4c1fd1ab" providerId="AD" clId="Web-{414A2D64-A25C-A30C-053B-03E37FCEAE7D}" dt="2023-04-12T15:48:04.425" v="3357" actId="20577"/>
          <ac:spMkLst>
            <pc:docMk/>
            <pc:sldMk cId="2682732858" sldId="384"/>
            <ac:spMk id="3" creationId="{285F8A8D-9BA0-6A1E-9EA3-596CB8F7E540}"/>
          </ac:spMkLst>
        </pc:spChg>
      </pc:sldChg>
      <pc:sldChg chg="delSp modSp add del replId">
        <pc:chgData name="Josie Gray" userId="S::jgray@bccampus.ca::cbebf26f-8383-4582-a452-4f3c4c1fd1ab" providerId="AD" clId="Web-{414A2D64-A25C-A30C-053B-03E37FCEAE7D}" dt="2023-04-12T16:23:43.585" v="5680"/>
        <pc:sldMkLst>
          <pc:docMk/>
          <pc:sldMk cId="537763076" sldId="385"/>
        </pc:sldMkLst>
        <pc:spChg chg="del mod">
          <ac:chgData name="Josie Gray" userId="S::jgray@bccampus.ca::cbebf26f-8383-4582-a452-4f3c4c1fd1ab" providerId="AD" clId="Web-{414A2D64-A25C-A30C-053B-03E37FCEAE7D}" dt="2023-04-12T16:21:05.678" v="5575"/>
          <ac:spMkLst>
            <pc:docMk/>
            <pc:sldMk cId="537763076" sldId="385"/>
            <ac:spMk id="4" creationId="{16B1F99F-FFDE-1888-5DDD-F3A0401806B1}"/>
          </ac:spMkLst>
        </pc:spChg>
      </pc:sldChg>
      <pc:sldChg chg="addSp delSp modSp new modNotes">
        <pc:chgData name="Josie Gray" userId="S::jgray@bccampus.ca::cbebf26f-8383-4582-a452-4f3c4c1fd1ab" providerId="AD" clId="Web-{414A2D64-A25C-A30C-053B-03E37FCEAE7D}" dt="2023-04-12T16:23:36.117" v="5679"/>
        <pc:sldMkLst>
          <pc:docMk/>
          <pc:sldMk cId="1957884860" sldId="386"/>
        </pc:sldMkLst>
        <pc:spChg chg="mod">
          <ac:chgData name="Josie Gray" userId="S::jgray@bccampus.ca::cbebf26f-8383-4582-a452-4f3c4c1fd1ab" providerId="AD" clId="Web-{414A2D64-A25C-A30C-053B-03E37FCEAE7D}" dt="2023-04-12T16:21:41.162" v="5610" actId="20577"/>
          <ac:spMkLst>
            <pc:docMk/>
            <pc:sldMk cId="1957884860" sldId="386"/>
            <ac:spMk id="2" creationId="{FABA96DD-6D59-2D55-F837-FCA7F4FD3640}"/>
          </ac:spMkLst>
        </pc:spChg>
        <pc:spChg chg="del">
          <ac:chgData name="Josie Gray" userId="S::jgray@bccampus.ca::cbebf26f-8383-4582-a452-4f3c4c1fd1ab" providerId="AD" clId="Web-{414A2D64-A25C-A30C-053B-03E37FCEAE7D}" dt="2023-04-12T16:21:13.803" v="5577"/>
          <ac:spMkLst>
            <pc:docMk/>
            <pc:sldMk cId="1957884860" sldId="386"/>
            <ac:spMk id="3" creationId="{0143F3E0-35AF-3F47-CEBC-08BCED486196}"/>
          </ac:spMkLst>
        </pc:spChg>
        <pc:picChg chg="add mod ord">
          <ac:chgData name="Josie Gray" userId="S::jgray@bccampus.ca::cbebf26f-8383-4582-a452-4f3c4c1fd1ab" providerId="AD" clId="Web-{414A2D64-A25C-A30C-053B-03E37FCEAE7D}" dt="2023-04-12T16:22:41.804" v="5611"/>
          <ac:picMkLst>
            <pc:docMk/>
            <pc:sldMk cId="1957884860" sldId="386"/>
            <ac:picMk id="4" creationId="{E28F0F87-992C-FA9D-E8AF-09E5588A86DB}"/>
          </ac:picMkLst>
        </pc:picChg>
      </pc:sldChg>
    </pc:docChg>
  </pc:docChgLst>
  <pc:docChgLst>
    <pc:chgData name="Josie Gray" userId="S::jgray@bccampus.ca::cbebf26f-8383-4582-a452-4f3c4c1fd1ab" providerId="AD" clId="Web-{49277E4E-C1A2-DAD9-4AD8-A150A77A9866}"/>
    <pc:docChg chg="modSld sldOrd">
      <pc:chgData name="Josie Gray" userId="S::jgray@bccampus.ca::cbebf26f-8383-4582-a452-4f3c4c1fd1ab" providerId="AD" clId="Web-{49277E4E-C1A2-DAD9-4AD8-A150A77A9866}" dt="2023-04-05T15:40:29.818" v="215" actId="14100"/>
      <pc:docMkLst>
        <pc:docMk/>
      </pc:docMkLst>
      <pc:sldChg chg="modNotes">
        <pc:chgData name="Josie Gray" userId="S::jgray@bccampus.ca::cbebf26f-8383-4582-a452-4f3c4c1fd1ab" providerId="AD" clId="Web-{49277E4E-C1A2-DAD9-4AD8-A150A77A9866}" dt="2023-04-05T15:32:47.046" v="77"/>
        <pc:sldMkLst>
          <pc:docMk/>
          <pc:sldMk cId="0" sldId="257"/>
        </pc:sldMkLst>
      </pc:sldChg>
      <pc:sldChg chg="modSp ord">
        <pc:chgData name="Josie Gray" userId="S::jgray@bccampus.ca::cbebf26f-8383-4582-a452-4f3c4c1fd1ab" providerId="AD" clId="Web-{49277E4E-C1A2-DAD9-4AD8-A150A77A9866}" dt="2023-04-05T15:40:29.818" v="215" actId="14100"/>
        <pc:sldMkLst>
          <pc:docMk/>
          <pc:sldMk cId="1820087317" sldId="276"/>
        </pc:sldMkLst>
        <pc:spChg chg="mod">
          <ac:chgData name="Josie Gray" userId="S::jgray@bccampus.ca::cbebf26f-8383-4582-a452-4f3c4c1fd1ab" providerId="AD" clId="Web-{49277E4E-C1A2-DAD9-4AD8-A150A77A9866}" dt="2023-04-05T15:40:29.818" v="215" actId="14100"/>
          <ac:spMkLst>
            <pc:docMk/>
            <pc:sldMk cId="1820087317" sldId="276"/>
            <ac:spMk id="2" creationId="{11679073-069A-A4C6-0B7E-CE006A6A1E63}"/>
          </ac:spMkLst>
        </pc:spChg>
      </pc:sldChg>
      <pc:sldChg chg="modSp modNotes">
        <pc:chgData name="Josie Gray" userId="S::jgray@bccampus.ca::cbebf26f-8383-4582-a452-4f3c4c1fd1ab" providerId="AD" clId="Web-{49277E4E-C1A2-DAD9-4AD8-A150A77A9866}" dt="2023-04-05T14:35:09.359" v="76"/>
        <pc:sldMkLst>
          <pc:docMk/>
          <pc:sldMk cId="606819899" sldId="277"/>
        </pc:sldMkLst>
        <pc:spChg chg="mod">
          <ac:chgData name="Josie Gray" userId="S::jgray@bccampus.ca::cbebf26f-8383-4582-a452-4f3c4c1fd1ab" providerId="AD" clId="Web-{49277E4E-C1A2-DAD9-4AD8-A150A77A9866}" dt="2023-04-05T14:34:51.375" v="69" actId="14100"/>
          <ac:spMkLst>
            <pc:docMk/>
            <pc:sldMk cId="606819899" sldId="277"/>
            <ac:spMk id="4" creationId="{AE23AC0B-89AB-EBBD-0A17-E4D3C9C50FAA}"/>
          </ac:spMkLst>
        </pc:spChg>
        <pc:spChg chg="mod">
          <ac:chgData name="Josie Gray" userId="S::jgray@bccampus.ca::cbebf26f-8383-4582-a452-4f3c4c1fd1ab" providerId="AD" clId="Web-{49277E4E-C1A2-DAD9-4AD8-A150A77A9866}" dt="2023-04-05T14:32:52.266" v="7" actId="20577"/>
          <ac:spMkLst>
            <pc:docMk/>
            <pc:sldMk cId="606819899" sldId="277"/>
            <ac:spMk id="6" creationId="{6205C949-938A-FCD1-BF02-722962DC4204}"/>
          </ac:spMkLst>
        </pc:spChg>
      </pc:sldChg>
    </pc:docChg>
  </pc:docChgLst>
  <pc:docChgLst>
    <pc:chgData name="Josie Gray" userId="S::jgray@bccampus.ca::cbebf26f-8383-4582-a452-4f3c4c1fd1ab" providerId="AD" clId="Web-{6139CA87-C388-C1E8-E963-5C508A70F010}"/>
    <pc:docChg chg="addSld modSld sldOrd">
      <pc:chgData name="Josie Gray" userId="S::jgray@bccampus.ca::cbebf26f-8383-4582-a452-4f3c4c1fd1ab" providerId="AD" clId="Web-{6139CA87-C388-C1E8-E963-5C508A70F010}" dt="2023-04-05T14:31:52.891" v="155" actId="20577"/>
      <pc:docMkLst>
        <pc:docMk/>
      </pc:docMkLst>
      <pc:sldChg chg="modNotes">
        <pc:chgData name="Josie Gray" userId="S::jgray@bccampus.ca::cbebf26f-8383-4582-a452-4f3c4c1fd1ab" providerId="AD" clId="Web-{6139CA87-C388-C1E8-E963-5C508A70F010}" dt="2023-04-05T14:17:28.299" v="3"/>
        <pc:sldMkLst>
          <pc:docMk/>
          <pc:sldMk cId="0" sldId="256"/>
        </pc:sldMkLst>
      </pc:sldChg>
      <pc:sldChg chg="ord">
        <pc:chgData name="Josie Gray" userId="S::jgray@bccampus.ca::cbebf26f-8383-4582-a452-4f3c4c1fd1ab" providerId="AD" clId="Web-{6139CA87-C388-C1E8-E963-5C508A70F010}" dt="2023-04-05T14:23:49.993" v="4"/>
        <pc:sldMkLst>
          <pc:docMk/>
          <pc:sldMk cId="1174451767" sldId="258"/>
        </pc:sldMkLst>
      </pc:sldChg>
      <pc:sldChg chg="modSp ord">
        <pc:chgData name="Josie Gray" userId="S::jgray@bccampus.ca::cbebf26f-8383-4582-a452-4f3c4c1fd1ab" providerId="AD" clId="Web-{6139CA87-C388-C1E8-E963-5C508A70F010}" dt="2023-04-05T14:09:41.760" v="2" actId="1076"/>
        <pc:sldMkLst>
          <pc:docMk/>
          <pc:sldMk cId="2620736328" sldId="267"/>
        </pc:sldMkLst>
        <pc:picChg chg="mod">
          <ac:chgData name="Josie Gray" userId="S::jgray@bccampus.ca::cbebf26f-8383-4582-a452-4f3c4c1fd1ab" providerId="AD" clId="Web-{6139CA87-C388-C1E8-E963-5C508A70F010}" dt="2023-04-05T14:09:41.760" v="2" actId="1076"/>
          <ac:picMkLst>
            <pc:docMk/>
            <pc:sldMk cId="2620736328" sldId="267"/>
            <ac:picMk id="6" creationId="{F4F8A2A4-E739-3E00-D358-2F226205677E}"/>
          </ac:picMkLst>
        </pc:picChg>
      </pc:sldChg>
      <pc:sldChg chg="modSp">
        <pc:chgData name="Josie Gray" userId="S::jgray@bccampus.ca::cbebf26f-8383-4582-a452-4f3c4c1fd1ab" providerId="AD" clId="Web-{6139CA87-C388-C1E8-E963-5C508A70F010}" dt="2023-04-05T14:26:24.026" v="18" actId="20577"/>
        <pc:sldMkLst>
          <pc:docMk/>
          <pc:sldMk cId="3873390485" sldId="272"/>
        </pc:sldMkLst>
        <pc:spChg chg="mod">
          <ac:chgData name="Josie Gray" userId="S::jgray@bccampus.ca::cbebf26f-8383-4582-a452-4f3c4c1fd1ab" providerId="AD" clId="Web-{6139CA87-C388-C1E8-E963-5C508A70F010}" dt="2023-04-05T14:26:24.026" v="18" actId="20577"/>
          <ac:spMkLst>
            <pc:docMk/>
            <pc:sldMk cId="3873390485" sldId="272"/>
            <ac:spMk id="2" creationId="{0A5A40D7-1669-05E6-3ECF-9272466818E1}"/>
          </ac:spMkLst>
        </pc:spChg>
        <pc:spChg chg="mod">
          <ac:chgData name="Josie Gray" userId="S::jgray@bccampus.ca::cbebf26f-8383-4582-a452-4f3c4c1fd1ab" providerId="AD" clId="Web-{6139CA87-C388-C1E8-E963-5C508A70F010}" dt="2023-04-05T14:26:08.823" v="14" actId="20577"/>
          <ac:spMkLst>
            <pc:docMk/>
            <pc:sldMk cId="3873390485" sldId="272"/>
            <ac:spMk id="3" creationId="{F5BC26C6-E7A4-9BC6-4AB7-5BFB3CC0FB8D}"/>
          </ac:spMkLst>
        </pc:spChg>
      </pc:sldChg>
      <pc:sldChg chg="modSp new">
        <pc:chgData name="Josie Gray" userId="S::jgray@bccampus.ca::cbebf26f-8383-4582-a452-4f3c4c1fd1ab" providerId="AD" clId="Web-{6139CA87-C388-C1E8-E963-5C508A70F010}" dt="2023-04-05T14:30:07.030" v="128" actId="20577"/>
        <pc:sldMkLst>
          <pc:docMk/>
          <pc:sldMk cId="1820087317" sldId="276"/>
        </pc:sldMkLst>
        <pc:spChg chg="mod">
          <ac:chgData name="Josie Gray" userId="S::jgray@bccampus.ca::cbebf26f-8383-4582-a452-4f3c4c1fd1ab" providerId="AD" clId="Web-{6139CA87-C388-C1E8-E963-5C508A70F010}" dt="2023-04-05T14:30:07.030" v="128" actId="20577"/>
          <ac:spMkLst>
            <pc:docMk/>
            <pc:sldMk cId="1820087317" sldId="276"/>
            <ac:spMk id="2" creationId="{11679073-069A-A4C6-0B7E-CE006A6A1E63}"/>
          </ac:spMkLst>
        </pc:spChg>
        <pc:spChg chg="mod">
          <ac:chgData name="Josie Gray" userId="S::jgray@bccampus.ca::cbebf26f-8383-4582-a452-4f3c4c1fd1ab" providerId="AD" clId="Web-{6139CA87-C388-C1E8-E963-5C508A70F010}" dt="2023-04-05T14:26:31.745" v="42" actId="20577"/>
          <ac:spMkLst>
            <pc:docMk/>
            <pc:sldMk cId="1820087317" sldId="276"/>
            <ac:spMk id="3" creationId="{B308427B-62B7-6E68-5F01-3FC7BD4203F3}"/>
          </ac:spMkLst>
        </pc:spChg>
      </pc:sldChg>
      <pc:sldChg chg="addSp delSp modSp add replId">
        <pc:chgData name="Josie Gray" userId="S::jgray@bccampus.ca::cbebf26f-8383-4582-a452-4f3c4c1fd1ab" providerId="AD" clId="Web-{6139CA87-C388-C1E8-E963-5C508A70F010}" dt="2023-04-05T14:31:52.891" v="155" actId="20577"/>
        <pc:sldMkLst>
          <pc:docMk/>
          <pc:sldMk cId="606819899" sldId="277"/>
        </pc:sldMkLst>
        <pc:spChg chg="mod">
          <ac:chgData name="Josie Gray" userId="S::jgray@bccampus.ca::cbebf26f-8383-4582-a452-4f3c4c1fd1ab" providerId="AD" clId="Web-{6139CA87-C388-C1E8-E963-5C508A70F010}" dt="2023-04-05T14:31:28.641" v="150" actId="14100"/>
          <ac:spMkLst>
            <pc:docMk/>
            <pc:sldMk cId="606819899" sldId="277"/>
            <ac:spMk id="3" creationId="{B6719478-46E7-EFBD-C488-8FA1167DA498}"/>
          </ac:spMkLst>
        </pc:spChg>
        <pc:spChg chg="add mod">
          <ac:chgData name="Josie Gray" userId="S::jgray@bccampus.ca::cbebf26f-8383-4582-a452-4f3c4c1fd1ab" providerId="AD" clId="Web-{6139CA87-C388-C1E8-E963-5C508A70F010}" dt="2023-04-05T14:30:46.546" v="131"/>
          <ac:spMkLst>
            <pc:docMk/>
            <pc:sldMk cId="606819899" sldId="277"/>
            <ac:spMk id="4" creationId="{AE23AC0B-89AB-EBBD-0A17-E4D3C9C50FAA}"/>
          </ac:spMkLst>
        </pc:spChg>
        <pc:spChg chg="add mod">
          <ac:chgData name="Josie Gray" userId="S::jgray@bccampus.ca::cbebf26f-8383-4582-a452-4f3c4c1fd1ab" providerId="AD" clId="Web-{6139CA87-C388-C1E8-E963-5C508A70F010}" dt="2023-04-05T14:31:52.891" v="155" actId="20577"/>
          <ac:spMkLst>
            <pc:docMk/>
            <pc:sldMk cId="606819899" sldId="277"/>
            <ac:spMk id="6" creationId="{6205C949-938A-FCD1-BF02-722962DC4204}"/>
          </ac:spMkLst>
        </pc:spChg>
        <pc:picChg chg="del">
          <ac:chgData name="Josie Gray" userId="S::jgray@bccampus.ca::cbebf26f-8383-4582-a452-4f3c4c1fd1ab" providerId="AD" clId="Web-{6139CA87-C388-C1E8-E963-5C508A70F010}" dt="2023-04-05T14:30:46.546" v="131"/>
          <ac:picMkLst>
            <pc:docMk/>
            <pc:sldMk cId="606819899" sldId="277"/>
            <ac:picMk id="8" creationId="{E63EFA3C-A4B7-F6B1-3327-2E26418C46F0}"/>
          </ac:picMkLst>
        </pc:picChg>
        <pc:picChg chg="del">
          <ac:chgData name="Josie Gray" userId="S::jgray@bccampus.ca::cbebf26f-8383-4582-a452-4f3c4c1fd1ab" providerId="AD" clId="Web-{6139CA87-C388-C1E8-E963-5C508A70F010}" dt="2023-04-05T14:30:46.906" v="132"/>
          <ac:picMkLst>
            <pc:docMk/>
            <pc:sldMk cId="606819899" sldId="277"/>
            <ac:picMk id="10" creationId="{122A68DF-7750-2D2A-04C1-224EE7E8930E}"/>
          </ac:picMkLst>
        </pc:picChg>
        <pc:picChg chg="del">
          <ac:chgData name="Josie Gray" userId="S::jgray@bccampus.ca::cbebf26f-8383-4582-a452-4f3c4c1fd1ab" providerId="AD" clId="Web-{6139CA87-C388-C1E8-E963-5C508A70F010}" dt="2023-04-05T14:30:45.734" v="130"/>
          <ac:picMkLst>
            <pc:docMk/>
            <pc:sldMk cId="606819899" sldId="277"/>
            <ac:picMk id="12" creationId="{BDCB0636-99B1-FDD1-819F-6B71CE1FEA13}"/>
          </ac:picMkLst>
        </pc:picChg>
      </pc:sldChg>
    </pc:docChg>
  </pc:docChgLst>
  <pc:docChgLst>
    <pc:chgData name="Josie Gray" userId="cbebf26f-8383-4582-a452-4f3c4c1fd1ab" providerId="ADAL" clId="{FBBCC6F4-F81D-4D58-9373-F465DECB836E}"/>
    <pc:docChg chg="undo custSel addSld delSld modSld sldOrd modMainMaster">
      <pc:chgData name="Josie Gray" userId="cbebf26f-8383-4582-a452-4f3c4c1fd1ab" providerId="ADAL" clId="{FBBCC6F4-F81D-4D58-9373-F465DECB836E}" dt="2023-04-13T15:31:33.160" v="9928" actId="962"/>
      <pc:docMkLst>
        <pc:docMk/>
      </pc:docMkLst>
      <pc:sldChg chg="modSp mod modNotesTx">
        <pc:chgData name="Josie Gray" userId="cbebf26f-8383-4582-a452-4f3c4c1fd1ab" providerId="ADAL" clId="{FBBCC6F4-F81D-4D58-9373-F465DECB836E}" dt="2023-04-13T15:25:06.231" v="9803" actId="13244"/>
        <pc:sldMkLst>
          <pc:docMk/>
          <pc:sldMk cId="0" sldId="256"/>
        </pc:sldMkLst>
        <pc:spChg chg="ord">
          <ac:chgData name="Josie Gray" userId="cbebf26f-8383-4582-a452-4f3c4c1fd1ab" providerId="ADAL" clId="{FBBCC6F4-F81D-4D58-9373-F465DECB836E}" dt="2023-04-13T15:25:06.231" v="9803" actId="13244"/>
          <ac:spMkLst>
            <pc:docMk/>
            <pc:sldMk cId="0" sldId="256"/>
            <ac:spMk id="93" creationId="{00000000-0000-0000-0000-000000000000}"/>
          </ac:spMkLst>
        </pc:spChg>
        <pc:spChg chg="ord">
          <ac:chgData name="Josie Gray" userId="cbebf26f-8383-4582-a452-4f3c4c1fd1ab" providerId="ADAL" clId="{FBBCC6F4-F81D-4D58-9373-F465DECB836E}" dt="2023-04-13T15:25:04.433" v="9802" actId="13244"/>
          <ac:spMkLst>
            <pc:docMk/>
            <pc:sldMk cId="0" sldId="256"/>
            <ac:spMk id="94" creationId="{00000000-0000-0000-0000-000000000000}"/>
          </ac:spMkLst>
        </pc:spChg>
        <pc:spChg chg="mod">
          <ac:chgData name="Josie Gray" userId="cbebf26f-8383-4582-a452-4f3c4c1fd1ab" providerId="ADAL" clId="{FBBCC6F4-F81D-4D58-9373-F465DECB836E}" dt="2023-04-13T15:19:39.705" v="9576" actId="20577"/>
          <ac:spMkLst>
            <pc:docMk/>
            <pc:sldMk cId="0" sldId="256"/>
            <ac:spMk id="95" creationId="{00000000-0000-0000-0000-000000000000}"/>
          </ac:spMkLst>
        </pc:spChg>
      </pc:sldChg>
      <pc:sldChg chg="modSp mod modNotesTx">
        <pc:chgData name="Josie Gray" userId="cbebf26f-8383-4582-a452-4f3c4c1fd1ab" providerId="ADAL" clId="{FBBCC6F4-F81D-4D58-9373-F465DECB836E}" dt="2023-04-13T15:26:22.794" v="9815" actId="13244"/>
        <pc:sldMkLst>
          <pc:docMk/>
          <pc:sldMk cId="0" sldId="257"/>
        </pc:sldMkLst>
        <pc:spChg chg="mod">
          <ac:chgData name="Josie Gray" userId="cbebf26f-8383-4582-a452-4f3c4c1fd1ab" providerId="ADAL" clId="{FBBCC6F4-F81D-4D58-9373-F465DECB836E}" dt="2023-04-05T18:21:10.991" v="2407" actId="27636"/>
          <ac:spMkLst>
            <pc:docMk/>
            <pc:sldMk cId="0" sldId="257"/>
            <ac:spMk id="99" creationId="{00000000-0000-0000-0000-000000000000}"/>
          </ac:spMkLst>
        </pc:spChg>
        <pc:spChg chg="ord">
          <ac:chgData name="Josie Gray" userId="cbebf26f-8383-4582-a452-4f3c4c1fd1ab" providerId="ADAL" clId="{FBBCC6F4-F81D-4D58-9373-F465DECB836E}" dt="2023-04-13T15:26:22.794" v="9815" actId="13244"/>
          <ac:spMkLst>
            <pc:docMk/>
            <pc:sldMk cId="0" sldId="257"/>
            <ac:spMk id="100" creationId="{00000000-0000-0000-0000-000000000000}"/>
          </ac:spMkLst>
        </pc:spChg>
      </pc:sldChg>
      <pc:sldChg chg="modSp mod">
        <pc:chgData name="Josie Gray" userId="cbebf26f-8383-4582-a452-4f3c4c1fd1ab" providerId="ADAL" clId="{FBBCC6F4-F81D-4D58-9373-F465DECB836E}" dt="2023-04-13T15:25:38.848" v="9806" actId="13244"/>
        <pc:sldMkLst>
          <pc:docMk/>
          <pc:sldMk cId="1174451767" sldId="258"/>
        </pc:sldMkLst>
        <pc:spChg chg="ord">
          <ac:chgData name="Josie Gray" userId="cbebf26f-8383-4582-a452-4f3c4c1fd1ab" providerId="ADAL" clId="{FBBCC6F4-F81D-4D58-9373-F465DECB836E}" dt="2023-04-13T15:25:38.848" v="9806" actId="13244"/>
          <ac:spMkLst>
            <pc:docMk/>
            <pc:sldMk cId="1174451767" sldId="258"/>
            <ac:spMk id="105" creationId="{00000000-0000-0000-0000-000000000000}"/>
          </ac:spMkLst>
        </pc:spChg>
      </pc:sldChg>
      <pc:sldChg chg="modSp mod">
        <pc:chgData name="Josie Gray" userId="cbebf26f-8383-4582-a452-4f3c4c1fd1ab" providerId="ADAL" clId="{FBBCC6F4-F81D-4D58-9373-F465DECB836E}" dt="2023-04-13T15:26:26.681" v="9816" actId="13244"/>
        <pc:sldMkLst>
          <pc:docMk/>
          <pc:sldMk cId="0" sldId="259"/>
        </pc:sldMkLst>
        <pc:spChg chg="mod">
          <ac:chgData name="Josie Gray" userId="cbebf26f-8383-4582-a452-4f3c4c1fd1ab" providerId="ADAL" clId="{FBBCC6F4-F81D-4D58-9373-F465DECB836E}" dt="2023-04-05T18:12:19.285" v="2316" actId="20577"/>
          <ac:spMkLst>
            <pc:docMk/>
            <pc:sldMk cId="0" sldId="259"/>
            <ac:spMk id="109" creationId="{00000000-0000-0000-0000-000000000000}"/>
          </ac:spMkLst>
        </pc:spChg>
        <pc:spChg chg="ord">
          <ac:chgData name="Josie Gray" userId="cbebf26f-8383-4582-a452-4f3c4c1fd1ab" providerId="ADAL" clId="{FBBCC6F4-F81D-4D58-9373-F465DECB836E}" dt="2023-04-13T15:26:26.681" v="9816" actId="13244"/>
          <ac:spMkLst>
            <pc:docMk/>
            <pc:sldMk cId="0" sldId="259"/>
            <ac:spMk id="110" creationId="{00000000-0000-0000-0000-000000000000}"/>
          </ac:spMkLst>
        </pc:spChg>
      </pc:sldChg>
      <pc:sldChg chg="modSp mod">
        <pc:chgData name="Josie Gray" userId="cbebf26f-8383-4582-a452-4f3c4c1fd1ab" providerId="ADAL" clId="{FBBCC6F4-F81D-4D58-9373-F465DECB836E}" dt="2023-04-05T18:12:53.513" v="2359" actId="14100"/>
        <pc:sldMkLst>
          <pc:docMk/>
          <pc:sldMk cId="3211495898" sldId="265"/>
        </pc:sldMkLst>
        <pc:spChg chg="mod">
          <ac:chgData name="Josie Gray" userId="cbebf26f-8383-4582-a452-4f3c4c1fd1ab" providerId="ADAL" clId="{FBBCC6F4-F81D-4D58-9373-F465DECB836E}" dt="2023-04-05T18:12:53.513" v="2359" actId="14100"/>
          <ac:spMkLst>
            <pc:docMk/>
            <pc:sldMk cId="3211495898" sldId="265"/>
            <ac:spMk id="2" creationId="{33161798-EA4F-CFFF-6F7E-845EB31B3EDC}"/>
          </ac:spMkLst>
        </pc:spChg>
      </pc:sldChg>
      <pc:sldChg chg="modSp mod modNotesTx">
        <pc:chgData name="Josie Gray" userId="cbebf26f-8383-4582-a452-4f3c4c1fd1ab" providerId="ADAL" clId="{FBBCC6F4-F81D-4D58-9373-F465DECB836E}" dt="2023-04-13T15:29:28.566" v="9835" actId="13244"/>
        <pc:sldMkLst>
          <pc:docMk/>
          <pc:sldMk cId="1949843188" sldId="266"/>
        </pc:sldMkLst>
        <pc:spChg chg="mod">
          <ac:chgData name="Josie Gray" userId="cbebf26f-8383-4582-a452-4f3c4c1fd1ab" providerId="ADAL" clId="{FBBCC6F4-F81D-4D58-9373-F465DECB836E}" dt="2023-04-05T17:54:42.507" v="2185" actId="5793"/>
          <ac:spMkLst>
            <pc:docMk/>
            <pc:sldMk cId="1949843188" sldId="266"/>
            <ac:spMk id="2" creationId="{6E8F40B6-CE2D-8789-5D2A-8D150D5DB0D5}"/>
          </ac:spMkLst>
        </pc:spChg>
        <pc:spChg chg="mod ord">
          <ac:chgData name="Josie Gray" userId="cbebf26f-8383-4582-a452-4f3c4c1fd1ab" providerId="ADAL" clId="{FBBCC6F4-F81D-4D58-9373-F465DECB836E}" dt="2023-04-13T15:29:28.566" v="9835" actId="13244"/>
          <ac:spMkLst>
            <pc:docMk/>
            <pc:sldMk cId="1949843188" sldId="266"/>
            <ac:spMk id="3" creationId="{4A225F07-6DD8-DD8B-FFFC-25D73220462A}"/>
          </ac:spMkLst>
        </pc:spChg>
      </pc:sldChg>
      <pc:sldChg chg="modSp mod">
        <pc:chgData name="Josie Gray" userId="cbebf26f-8383-4582-a452-4f3c4c1fd1ab" providerId="ADAL" clId="{FBBCC6F4-F81D-4D58-9373-F465DECB836E}" dt="2023-04-13T15:25:21.465" v="9804" actId="13244"/>
        <pc:sldMkLst>
          <pc:docMk/>
          <pc:sldMk cId="2620736328" sldId="267"/>
        </pc:sldMkLst>
        <pc:spChg chg="mod">
          <ac:chgData name="Josie Gray" userId="cbebf26f-8383-4582-a452-4f3c4c1fd1ab" providerId="ADAL" clId="{FBBCC6F4-F81D-4D58-9373-F465DECB836E}" dt="2023-04-13T14:15:41.062" v="7710" actId="20577"/>
          <ac:spMkLst>
            <pc:docMk/>
            <pc:sldMk cId="2620736328" sldId="267"/>
            <ac:spMk id="2" creationId="{BD09300F-7BEA-91CE-07AD-B9C95250EBCF}"/>
          </ac:spMkLst>
        </pc:spChg>
        <pc:spChg chg="ord">
          <ac:chgData name="Josie Gray" userId="cbebf26f-8383-4582-a452-4f3c4c1fd1ab" providerId="ADAL" clId="{FBBCC6F4-F81D-4D58-9373-F465DECB836E}" dt="2023-04-13T15:25:21.465" v="9804" actId="13244"/>
          <ac:spMkLst>
            <pc:docMk/>
            <pc:sldMk cId="2620736328" sldId="267"/>
            <ac:spMk id="3" creationId="{8D3D525D-0763-3BFD-B917-DCE4B9F62275}"/>
          </ac:spMkLst>
        </pc:spChg>
        <pc:picChg chg="mod">
          <ac:chgData name="Josie Gray" userId="cbebf26f-8383-4582-a452-4f3c4c1fd1ab" providerId="ADAL" clId="{FBBCC6F4-F81D-4D58-9373-F465DECB836E}" dt="2023-04-13T14:15:47.327" v="7711" actId="14100"/>
          <ac:picMkLst>
            <pc:docMk/>
            <pc:sldMk cId="2620736328" sldId="267"/>
            <ac:picMk id="6" creationId="{F4F8A2A4-E739-3E00-D358-2F226205677E}"/>
          </ac:picMkLst>
        </pc:picChg>
      </pc:sldChg>
      <pc:sldChg chg="modSp mod">
        <pc:chgData name="Josie Gray" userId="cbebf26f-8383-4582-a452-4f3c4c1fd1ab" providerId="ADAL" clId="{FBBCC6F4-F81D-4D58-9373-F465DECB836E}" dt="2023-04-13T15:25:28.184" v="9805" actId="13244"/>
        <pc:sldMkLst>
          <pc:docMk/>
          <pc:sldMk cId="1137483201" sldId="268"/>
        </pc:sldMkLst>
        <pc:spChg chg="ord">
          <ac:chgData name="Josie Gray" userId="cbebf26f-8383-4582-a452-4f3c4c1fd1ab" providerId="ADAL" clId="{FBBCC6F4-F81D-4D58-9373-F465DECB836E}" dt="2023-04-13T15:25:28.184" v="9805" actId="13244"/>
          <ac:spMkLst>
            <pc:docMk/>
            <pc:sldMk cId="1137483201" sldId="268"/>
            <ac:spMk id="3" creationId="{B6719478-46E7-EFBD-C488-8FA1167DA498}"/>
          </ac:spMkLst>
        </pc:spChg>
        <pc:picChg chg="mod">
          <ac:chgData name="Josie Gray" userId="cbebf26f-8383-4582-a452-4f3c4c1fd1ab" providerId="ADAL" clId="{FBBCC6F4-F81D-4D58-9373-F465DECB836E}" dt="2023-04-05T17:08:20.683" v="1537" actId="962"/>
          <ac:picMkLst>
            <pc:docMk/>
            <pc:sldMk cId="1137483201" sldId="268"/>
            <ac:picMk id="8" creationId="{E63EFA3C-A4B7-F6B1-3327-2E26418C46F0}"/>
          </ac:picMkLst>
        </pc:picChg>
        <pc:picChg chg="mod">
          <ac:chgData name="Josie Gray" userId="cbebf26f-8383-4582-a452-4f3c4c1fd1ab" providerId="ADAL" clId="{FBBCC6F4-F81D-4D58-9373-F465DECB836E}" dt="2023-04-05T17:09:00.644" v="1851" actId="962"/>
          <ac:picMkLst>
            <pc:docMk/>
            <pc:sldMk cId="1137483201" sldId="268"/>
            <ac:picMk id="10" creationId="{122A68DF-7750-2D2A-04C1-224EE7E8930E}"/>
          </ac:picMkLst>
        </pc:picChg>
        <pc:picChg chg="mod">
          <ac:chgData name="Josie Gray" userId="cbebf26f-8383-4582-a452-4f3c4c1fd1ab" providerId="ADAL" clId="{FBBCC6F4-F81D-4D58-9373-F465DECB836E}" dt="2023-04-05T17:07:57.529" v="1393" actId="962"/>
          <ac:picMkLst>
            <pc:docMk/>
            <pc:sldMk cId="1137483201" sldId="268"/>
            <ac:picMk id="12" creationId="{BDCB0636-99B1-FDD1-819F-6B71CE1FEA13}"/>
          </ac:picMkLst>
        </pc:picChg>
      </pc:sldChg>
      <pc:sldChg chg="modSp mod modNotesTx">
        <pc:chgData name="Josie Gray" userId="cbebf26f-8383-4582-a452-4f3c4c1fd1ab" providerId="ADAL" clId="{FBBCC6F4-F81D-4D58-9373-F465DECB836E}" dt="2023-04-13T15:26:31.947" v="9817" actId="13244"/>
        <pc:sldMkLst>
          <pc:docMk/>
          <pc:sldMk cId="3739807085" sldId="269"/>
        </pc:sldMkLst>
        <pc:spChg chg="ord">
          <ac:chgData name="Josie Gray" userId="cbebf26f-8383-4582-a452-4f3c4c1fd1ab" providerId="ADAL" clId="{FBBCC6F4-F81D-4D58-9373-F465DECB836E}" dt="2023-04-13T15:26:31.947" v="9817" actId="13244"/>
          <ac:spMkLst>
            <pc:docMk/>
            <pc:sldMk cId="3739807085" sldId="269"/>
            <ac:spMk id="3" creationId="{46E6458F-01F0-45A4-2358-10ACE8AF62B2}"/>
          </ac:spMkLst>
        </pc:spChg>
      </pc:sldChg>
      <pc:sldChg chg="addSp delSp modSp mod modNotesTx">
        <pc:chgData name="Josie Gray" userId="cbebf26f-8383-4582-a452-4f3c4c1fd1ab" providerId="ADAL" clId="{FBBCC6F4-F81D-4D58-9373-F465DECB836E}" dt="2023-04-13T15:26:36.985" v="9818" actId="13244"/>
        <pc:sldMkLst>
          <pc:docMk/>
          <pc:sldMk cId="2124436045" sldId="270"/>
        </pc:sldMkLst>
        <pc:spChg chg="ord">
          <ac:chgData name="Josie Gray" userId="cbebf26f-8383-4582-a452-4f3c4c1fd1ab" providerId="ADAL" clId="{FBBCC6F4-F81D-4D58-9373-F465DECB836E}" dt="2023-04-13T15:26:36.985" v="9818" actId="13244"/>
          <ac:spMkLst>
            <pc:docMk/>
            <pc:sldMk cId="2124436045" sldId="270"/>
            <ac:spMk id="3" creationId="{E1B4DB92-CC5C-72F3-B83E-730BA4730317}"/>
          </ac:spMkLst>
        </pc:spChg>
        <pc:spChg chg="del">
          <ac:chgData name="Josie Gray" userId="cbebf26f-8383-4582-a452-4f3c4c1fd1ab" providerId="ADAL" clId="{FBBCC6F4-F81D-4D58-9373-F465DECB836E}" dt="2023-04-13T13:01:32.513" v="4103" actId="478"/>
          <ac:spMkLst>
            <pc:docMk/>
            <pc:sldMk cId="2124436045" sldId="270"/>
            <ac:spMk id="4" creationId="{FB1833F4-F99E-5619-05DD-32E0F221359A}"/>
          </ac:spMkLst>
        </pc:spChg>
        <pc:picChg chg="add mod">
          <ac:chgData name="Josie Gray" userId="cbebf26f-8383-4582-a452-4f3c4c1fd1ab" providerId="ADAL" clId="{FBBCC6F4-F81D-4D58-9373-F465DECB836E}" dt="2023-04-13T13:01:46.412" v="4108" actId="962"/>
          <ac:picMkLst>
            <pc:docMk/>
            <pc:sldMk cId="2124436045" sldId="270"/>
            <ac:picMk id="1026" creationId="{695D83F2-224C-2163-7590-5600C447AA85}"/>
          </ac:picMkLst>
        </pc:picChg>
      </pc:sldChg>
      <pc:sldChg chg="addSp delSp modSp mod modNotesTx">
        <pc:chgData name="Josie Gray" userId="cbebf26f-8383-4582-a452-4f3c4c1fd1ab" providerId="ADAL" clId="{FBBCC6F4-F81D-4D58-9373-F465DECB836E}" dt="2023-04-13T15:26:43.437" v="9819" actId="13244"/>
        <pc:sldMkLst>
          <pc:docMk/>
          <pc:sldMk cId="2219814478" sldId="271"/>
        </pc:sldMkLst>
        <pc:spChg chg="mod">
          <ac:chgData name="Josie Gray" userId="cbebf26f-8383-4582-a452-4f3c4c1fd1ab" providerId="ADAL" clId="{FBBCC6F4-F81D-4D58-9373-F465DECB836E}" dt="2023-04-13T13:02:26.113" v="4119" actId="1076"/>
          <ac:spMkLst>
            <pc:docMk/>
            <pc:sldMk cId="2219814478" sldId="271"/>
            <ac:spMk id="2" creationId="{D77B49EA-496A-186A-DA22-C1F6F1C8DE43}"/>
          </ac:spMkLst>
        </pc:spChg>
        <pc:spChg chg="ord">
          <ac:chgData name="Josie Gray" userId="cbebf26f-8383-4582-a452-4f3c4c1fd1ab" providerId="ADAL" clId="{FBBCC6F4-F81D-4D58-9373-F465DECB836E}" dt="2023-04-13T15:26:43.437" v="9819" actId="13244"/>
          <ac:spMkLst>
            <pc:docMk/>
            <pc:sldMk cId="2219814478" sldId="271"/>
            <ac:spMk id="3" creationId="{5783C601-4871-E6F8-642F-1CFC34A2FAF1}"/>
          </ac:spMkLst>
        </pc:spChg>
        <pc:spChg chg="del">
          <ac:chgData name="Josie Gray" userId="cbebf26f-8383-4582-a452-4f3c4c1fd1ab" providerId="ADAL" clId="{FBBCC6F4-F81D-4D58-9373-F465DECB836E}" dt="2023-04-13T13:02:08.750" v="4113" actId="478"/>
          <ac:spMkLst>
            <pc:docMk/>
            <pc:sldMk cId="2219814478" sldId="271"/>
            <ac:spMk id="4" creationId="{93E47C99-4BD8-353C-0DC7-6C2E81EC0685}"/>
          </ac:spMkLst>
        </pc:spChg>
        <pc:picChg chg="add mod">
          <ac:chgData name="Josie Gray" userId="cbebf26f-8383-4582-a452-4f3c4c1fd1ab" providerId="ADAL" clId="{FBBCC6F4-F81D-4D58-9373-F465DECB836E}" dt="2023-04-13T13:02:33.977" v="4120" actId="962"/>
          <ac:picMkLst>
            <pc:docMk/>
            <pc:sldMk cId="2219814478" sldId="271"/>
            <ac:picMk id="2050" creationId="{42004DF1-FF0E-2EC0-DA3D-C03F010D7889}"/>
          </ac:picMkLst>
        </pc:picChg>
      </pc:sldChg>
      <pc:sldChg chg="modSp mod">
        <pc:chgData name="Josie Gray" userId="cbebf26f-8383-4582-a452-4f3c4c1fd1ab" providerId="ADAL" clId="{FBBCC6F4-F81D-4D58-9373-F465DECB836E}" dt="2023-04-13T15:26:51.622" v="9821" actId="13244"/>
        <pc:sldMkLst>
          <pc:docMk/>
          <pc:sldMk cId="3873390485" sldId="272"/>
        </pc:sldMkLst>
        <pc:spChg chg="ord">
          <ac:chgData name="Josie Gray" userId="cbebf26f-8383-4582-a452-4f3c4c1fd1ab" providerId="ADAL" clId="{FBBCC6F4-F81D-4D58-9373-F465DECB836E}" dt="2023-04-13T15:26:51.622" v="9821" actId="13244"/>
          <ac:spMkLst>
            <pc:docMk/>
            <pc:sldMk cId="3873390485" sldId="272"/>
            <ac:spMk id="3" creationId="{F5BC26C6-E7A4-9BC6-4AB7-5BFB3CC0FB8D}"/>
          </ac:spMkLst>
        </pc:spChg>
      </pc:sldChg>
      <pc:sldChg chg="addSp modSp mod modNotesTx">
        <pc:chgData name="Josie Gray" userId="cbebf26f-8383-4582-a452-4f3c4c1fd1ab" providerId="ADAL" clId="{FBBCC6F4-F81D-4D58-9373-F465DECB836E}" dt="2023-04-13T15:26:59.555" v="9823" actId="13244"/>
        <pc:sldMkLst>
          <pc:docMk/>
          <pc:sldMk cId="645394665" sldId="273"/>
        </pc:sldMkLst>
        <pc:spChg chg="mod">
          <ac:chgData name="Josie Gray" userId="cbebf26f-8383-4582-a452-4f3c4c1fd1ab" providerId="ADAL" clId="{FBBCC6F4-F81D-4D58-9373-F465DECB836E}" dt="2023-04-13T04:05:12.877" v="4078" actId="14100"/>
          <ac:spMkLst>
            <pc:docMk/>
            <pc:sldMk cId="645394665" sldId="273"/>
            <ac:spMk id="2" creationId="{0A62A396-4010-BC22-2026-D2FE83B621E3}"/>
          </ac:spMkLst>
        </pc:spChg>
        <pc:spChg chg="ord">
          <ac:chgData name="Josie Gray" userId="cbebf26f-8383-4582-a452-4f3c4c1fd1ab" providerId="ADAL" clId="{FBBCC6F4-F81D-4D58-9373-F465DECB836E}" dt="2023-04-13T15:26:59.555" v="9823" actId="13244"/>
          <ac:spMkLst>
            <pc:docMk/>
            <pc:sldMk cId="645394665" sldId="273"/>
            <ac:spMk id="3" creationId="{5B65C5B4-DB52-99CE-60D3-32BCFC87E1AC}"/>
          </ac:spMkLst>
        </pc:spChg>
        <pc:picChg chg="add mod">
          <ac:chgData name="Josie Gray" userId="cbebf26f-8383-4582-a452-4f3c4c1fd1ab" providerId="ADAL" clId="{FBBCC6F4-F81D-4D58-9373-F465DECB836E}" dt="2023-04-13T04:05:21.968" v="4080" actId="962"/>
          <ac:picMkLst>
            <pc:docMk/>
            <pc:sldMk cId="645394665" sldId="273"/>
            <ac:picMk id="2050" creationId="{F38FAF9A-7D86-B133-94F7-486056AA414C}"/>
          </ac:picMkLst>
        </pc:picChg>
        <pc:picChg chg="add mod">
          <ac:chgData name="Josie Gray" userId="cbebf26f-8383-4582-a452-4f3c4c1fd1ab" providerId="ADAL" clId="{FBBCC6F4-F81D-4D58-9373-F465DECB836E}" dt="2023-04-13T04:05:23.813" v="4081" actId="962"/>
          <ac:picMkLst>
            <pc:docMk/>
            <pc:sldMk cId="645394665" sldId="273"/>
            <ac:picMk id="2051" creationId="{F4E20F9C-BA19-1A08-4AA6-CC4139A87C93}"/>
          </ac:picMkLst>
        </pc:picChg>
        <pc:picChg chg="add mod">
          <ac:chgData name="Josie Gray" userId="cbebf26f-8383-4582-a452-4f3c4c1fd1ab" providerId="ADAL" clId="{FBBCC6F4-F81D-4D58-9373-F465DECB836E}" dt="2023-04-13T04:05:25.380" v="4082" actId="962"/>
          <ac:picMkLst>
            <pc:docMk/>
            <pc:sldMk cId="645394665" sldId="273"/>
            <ac:picMk id="2052" creationId="{AFFCFD5E-A1B5-8831-6126-25F1939AF95E}"/>
          </ac:picMkLst>
        </pc:picChg>
        <pc:picChg chg="add mod">
          <ac:chgData name="Josie Gray" userId="cbebf26f-8383-4582-a452-4f3c4c1fd1ab" providerId="ADAL" clId="{FBBCC6F4-F81D-4D58-9373-F465DECB836E}" dt="2023-04-13T04:05:27.043" v="4083" actId="962"/>
          <ac:picMkLst>
            <pc:docMk/>
            <pc:sldMk cId="645394665" sldId="273"/>
            <ac:picMk id="2053" creationId="{9EBD770A-84D3-877F-A0E6-CA58AA07BE4D}"/>
          </ac:picMkLst>
        </pc:picChg>
        <pc:picChg chg="add mod">
          <ac:chgData name="Josie Gray" userId="cbebf26f-8383-4582-a452-4f3c4c1fd1ab" providerId="ADAL" clId="{FBBCC6F4-F81D-4D58-9373-F465DECB836E}" dt="2023-04-13T04:05:28.475" v="4084" actId="962"/>
          <ac:picMkLst>
            <pc:docMk/>
            <pc:sldMk cId="645394665" sldId="273"/>
            <ac:picMk id="2054" creationId="{A1669E50-5B32-909D-DCB4-AEB32CF88E62}"/>
          </ac:picMkLst>
        </pc:picChg>
      </pc:sldChg>
      <pc:sldChg chg="addSp modSp mod modNotesTx">
        <pc:chgData name="Josie Gray" userId="cbebf26f-8383-4582-a452-4f3c4c1fd1ab" providerId="ADAL" clId="{FBBCC6F4-F81D-4D58-9373-F465DECB836E}" dt="2023-04-13T15:26:56.395" v="9822" actId="13244"/>
        <pc:sldMkLst>
          <pc:docMk/>
          <pc:sldMk cId="1433352488" sldId="274"/>
        </pc:sldMkLst>
        <pc:spChg chg="ord">
          <ac:chgData name="Josie Gray" userId="cbebf26f-8383-4582-a452-4f3c4c1fd1ab" providerId="ADAL" clId="{FBBCC6F4-F81D-4D58-9373-F465DECB836E}" dt="2023-04-13T15:26:56.395" v="9822" actId="13244"/>
          <ac:spMkLst>
            <pc:docMk/>
            <pc:sldMk cId="1433352488" sldId="274"/>
            <ac:spMk id="3" creationId="{5B65C5B4-DB52-99CE-60D3-32BCFC87E1AC}"/>
          </ac:spMkLst>
        </pc:spChg>
        <pc:picChg chg="add mod">
          <ac:chgData name="Josie Gray" userId="cbebf26f-8383-4582-a452-4f3c4c1fd1ab" providerId="ADAL" clId="{FBBCC6F4-F81D-4D58-9373-F465DECB836E}" dt="2023-04-13T04:04:07.001" v="4062" actId="962"/>
          <ac:picMkLst>
            <pc:docMk/>
            <pc:sldMk cId="1433352488" sldId="274"/>
            <ac:picMk id="1026" creationId="{806AEFAC-9396-B954-4426-2138E89BE030}"/>
          </ac:picMkLst>
        </pc:picChg>
        <pc:picChg chg="add mod">
          <ac:chgData name="Josie Gray" userId="cbebf26f-8383-4582-a452-4f3c4c1fd1ab" providerId="ADAL" clId="{FBBCC6F4-F81D-4D58-9373-F465DECB836E}" dt="2023-04-13T04:04:14.079" v="4063" actId="962"/>
          <ac:picMkLst>
            <pc:docMk/>
            <pc:sldMk cId="1433352488" sldId="274"/>
            <ac:picMk id="1027" creationId="{E34AE5AB-E1C5-8863-B4DF-4545F6459E01}"/>
          </ac:picMkLst>
        </pc:picChg>
        <pc:picChg chg="add mod">
          <ac:chgData name="Josie Gray" userId="cbebf26f-8383-4582-a452-4f3c4c1fd1ab" providerId="ADAL" clId="{FBBCC6F4-F81D-4D58-9373-F465DECB836E}" dt="2023-04-13T04:04:17.334" v="4064" actId="962"/>
          <ac:picMkLst>
            <pc:docMk/>
            <pc:sldMk cId="1433352488" sldId="274"/>
            <ac:picMk id="1028" creationId="{7722E9CA-E669-4B28-F89F-6C3A616F2000}"/>
          </ac:picMkLst>
        </pc:picChg>
      </pc:sldChg>
      <pc:sldChg chg="addSp modSp mod modNotesTx">
        <pc:chgData name="Josie Gray" userId="cbebf26f-8383-4582-a452-4f3c4c1fd1ab" providerId="ADAL" clId="{FBBCC6F4-F81D-4D58-9373-F465DECB836E}" dt="2023-04-13T15:27:02.655" v="9824" actId="13244"/>
        <pc:sldMkLst>
          <pc:docMk/>
          <pc:sldMk cId="3510978729" sldId="275"/>
        </pc:sldMkLst>
        <pc:spChg chg="ord">
          <ac:chgData name="Josie Gray" userId="cbebf26f-8383-4582-a452-4f3c4c1fd1ab" providerId="ADAL" clId="{FBBCC6F4-F81D-4D58-9373-F465DECB836E}" dt="2023-04-13T15:27:02.655" v="9824" actId="13244"/>
          <ac:spMkLst>
            <pc:docMk/>
            <pc:sldMk cId="3510978729" sldId="275"/>
            <ac:spMk id="3" creationId="{5B65C5B4-DB52-99CE-60D3-32BCFC87E1AC}"/>
          </ac:spMkLst>
        </pc:spChg>
        <pc:picChg chg="add mod">
          <ac:chgData name="Josie Gray" userId="cbebf26f-8383-4582-a452-4f3c4c1fd1ab" providerId="ADAL" clId="{FBBCC6F4-F81D-4D58-9373-F465DECB836E}" dt="2023-04-13T04:06:02.597" v="4096" actId="962"/>
          <ac:picMkLst>
            <pc:docMk/>
            <pc:sldMk cId="3510978729" sldId="275"/>
            <ac:picMk id="3074" creationId="{88CE8972-87F1-C84A-649D-15C4D559D198}"/>
          </ac:picMkLst>
        </pc:picChg>
        <pc:picChg chg="add mod">
          <ac:chgData name="Josie Gray" userId="cbebf26f-8383-4582-a452-4f3c4c1fd1ab" providerId="ADAL" clId="{FBBCC6F4-F81D-4D58-9373-F465DECB836E}" dt="2023-04-13T04:06:02.597" v="4096" actId="962"/>
          <ac:picMkLst>
            <pc:docMk/>
            <pc:sldMk cId="3510978729" sldId="275"/>
            <ac:picMk id="3075" creationId="{C17CE4F6-AA0C-209D-1607-48095B51273E}"/>
          </ac:picMkLst>
        </pc:picChg>
      </pc:sldChg>
      <pc:sldChg chg="modSp mod modNotesTx">
        <pc:chgData name="Josie Gray" userId="cbebf26f-8383-4582-a452-4f3c4c1fd1ab" providerId="ADAL" clId="{FBBCC6F4-F81D-4D58-9373-F465DECB836E}" dt="2023-04-13T15:26:47.849" v="9820" actId="13244"/>
        <pc:sldMkLst>
          <pc:docMk/>
          <pc:sldMk cId="1820087317" sldId="276"/>
        </pc:sldMkLst>
        <pc:spChg chg="ord">
          <ac:chgData name="Josie Gray" userId="cbebf26f-8383-4582-a452-4f3c4c1fd1ab" providerId="ADAL" clId="{FBBCC6F4-F81D-4D58-9373-F465DECB836E}" dt="2023-04-13T15:26:47.849" v="9820" actId="13244"/>
          <ac:spMkLst>
            <pc:docMk/>
            <pc:sldMk cId="1820087317" sldId="276"/>
            <ac:spMk id="3" creationId="{B308427B-62B7-6E68-5F01-3FC7BD4203F3}"/>
          </ac:spMkLst>
        </pc:spChg>
      </pc:sldChg>
      <pc:sldChg chg="del ord">
        <pc:chgData name="Josie Gray" userId="cbebf26f-8383-4582-a452-4f3c4c1fd1ab" providerId="ADAL" clId="{FBBCC6F4-F81D-4D58-9373-F465DECB836E}" dt="2023-04-13T15:08:00.230" v="9541" actId="47"/>
        <pc:sldMkLst>
          <pc:docMk/>
          <pc:sldMk cId="606819899" sldId="277"/>
        </pc:sldMkLst>
      </pc:sldChg>
      <pc:sldChg chg="addSp delSp modSp new mod modClrScheme chgLayout modNotesTx">
        <pc:chgData name="Josie Gray" userId="cbebf26f-8383-4582-a452-4f3c4c1fd1ab" providerId="ADAL" clId="{FBBCC6F4-F81D-4D58-9373-F465DECB836E}" dt="2023-04-13T14:34:36.512" v="7734" actId="20577"/>
        <pc:sldMkLst>
          <pc:docMk/>
          <pc:sldMk cId="409295284" sldId="278"/>
        </pc:sldMkLst>
        <pc:spChg chg="mod ord">
          <ac:chgData name="Josie Gray" userId="cbebf26f-8383-4582-a452-4f3c4c1fd1ab" providerId="ADAL" clId="{FBBCC6F4-F81D-4D58-9373-F465DECB836E}" dt="2023-04-05T15:54:16.449" v="218" actId="14100"/>
          <ac:spMkLst>
            <pc:docMk/>
            <pc:sldMk cId="409295284" sldId="278"/>
            <ac:spMk id="2" creationId="{E4BF3AF8-33F5-8BB5-D5F5-2F8059D3BEAF}"/>
          </ac:spMkLst>
        </pc:spChg>
        <pc:spChg chg="del mod ord">
          <ac:chgData name="Josie Gray" userId="cbebf26f-8383-4582-a452-4f3c4c1fd1ab" providerId="ADAL" clId="{FBBCC6F4-F81D-4D58-9373-F465DECB836E}" dt="2023-04-05T15:51:23.097" v="114" actId="700"/>
          <ac:spMkLst>
            <pc:docMk/>
            <pc:sldMk cId="409295284" sldId="278"/>
            <ac:spMk id="3" creationId="{01BDACA6-E085-751C-4CB1-32677D1C34CA}"/>
          </ac:spMkLst>
        </pc:spChg>
        <pc:spChg chg="add mod ord">
          <ac:chgData name="Josie Gray" userId="cbebf26f-8383-4582-a452-4f3c4c1fd1ab" providerId="ADAL" clId="{FBBCC6F4-F81D-4D58-9373-F465DECB836E}" dt="2023-04-05T19:08:17.590" v="2716" actId="113"/>
          <ac:spMkLst>
            <pc:docMk/>
            <pc:sldMk cId="409295284" sldId="278"/>
            <ac:spMk id="4" creationId="{F1802ABF-9308-C554-75DA-592D3999E7B2}"/>
          </ac:spMkLst>
        </pc:spChg>
        <pc:spChg chg="add mod ord">
          <ac:chgData name="Josie Gray" userId="cbebf26f-8383-4582-a452-4f3c4c1fd1ab" providerId="ADAL" clId="{FBBCC6F4-F81D-4D58-9373-F465DECB836E}" dt="2023-04-05T15:54:27.783" v="221" actId="20577"/>
          <ac:spMkLst>
            <pc:docMk/>
            <pc:sldMk cId="409295284" sldId="278"/>
            <ac:spMk id="5" creationId="{2F474630-6529-D780-D5D6-8BFE471125CA}"/>
          </ac:spMkLst>
        </pc:spChg>
      </pc:sldChg>
      <pc:sldChg chg="modSp new mod modNotesTx">
        <pc:chgData name="Josie Gray" userId="cbebf26f-8383-4582-a452-4f3c4c1fd1ab" providerId="ADAL" clId="{FBBCC6F4-F81D-4D58-9373-F465DECB836E}" dt="2023-04-13T15:27:15.200" v="9826" actId="13244"/>
        <pc:sldMkLst>
          <pc:docMk/>
          <pc:sldMk cId="1037672504" sldId="279"/>
        </pc:sldMkLst>
        <pc:spChg chg="mod">
          <ac:chgData name="Josie Gray" userId="cbebf26f-8383-4582-a452-4f3c4c1fd1ab" providerId="ADAL" clId="{FBBCC6F4-F81D-4D58-9373-F465DECB836E}" dt="2023-04-05T15:46:29.527" v="85" actId="20577"/>
          <ac:spMkLst>
            <pc:docMk/>
            <pc:sldMk cId="1037672504" sldId="279"/>
            <ac:spMk id="2" creationId="{B07C1037-3815-56F0-F0BC-BF6444BC5C5C}"/>
          </ac:spMkLst>
        </pc:spChg>
        <pc:spChg chg="mod ord">
          <ac:chgData name="Josie Gray" userId="cbebf26f-8383-4582-a452-4f3c4c1fd1ab" providerId="ADAL" clId="{FBBCC6F4-F81D-4D58-9373-F465DECB836E}" dt="2023-04-13T15:27:15.200" v="9826" actId="13244"/>
          <ac:spMkLst>
            <pc:docMk/>
            <pc:sldMk cId="1037672504" sldId="279"/>
            <ac:spMk id="3" creationId="{21F315F3-C841-67F0-1972-DB1FEBE75B34}"/>
          </ac:spMkLst>
        </pc:spChg>
      </pc:sldChg>
      <pc:sldChg chg="addSp delSp modSp new del mod modClrScheme chgLayout modNotesTx">
        <pc:chgData name="Josie Gray" userId="cbebf26f-8383-4582-a452-4f3c4c1fd1ab" providerId="ADAL" clId="{FBBCC6F4-F81D-4D58-9373-F465DECB836E}" dt="2023-04-05T19:07:55.860" v="2713" actId="47"/>
        <pc:sldMkLst>
          <pc:docMk/>
          <pc:sldMk cId="161206132" sldId="280"/>
        </pc:sldMkLst>
        <pc:spChg chg="mod ord">
          <ac:chgData name="Josie Gray" userId="cbebf26f-8383-4582-a452-4f3c4c1fd1ab" providerId="ADAL" clId="{FBBCC6F4-F81D-4D58-9373-F465DECB836E}" dt="2023-04-05T15:51:26.868" v="115" actId="700"/>
          <ac:spMkLst>
            <pc:docMk/>
            <pc:sldMk cId="161206132" sldId="280"/>
            <ac:spMk id="2" creationId="{0F447A39-1152-A8DF-5B41-E6F71E979827}"/>
          </ac:spMkLst>
        </pc:spChg>
        <pc:spChg chg="del mod ord">
          <ac:chgData name="Josie Gray" userId="cbebf26f-8383-4582-a452-4f3c4c1fd1ab" providerId="ADAL" clId="{FBBCC6F4-F81D-4D58-9373-F465DECB836E}" dt="2023-04-05T15:51:26.868" v="115" actId="700"/>
          <ac:spMkLst>
            <pc:docMk/>
            <pc:sldMk cId="161206132" sldId="280"/>
            <ac:spMk id="3" creationId="{B9261502-8AA9-8443-7B87-C28861387D88}"/>
          </ac:spMkLst>
        </pc:spChg>
        <pc:spChg chg="add mod ord">
          <ac:chgData name="Josie Gray" userId="cbebf26f-8383-4582-a452-4f3c4c1fd1ab" providerId="ADAL" clId="{FBBCC6F4-F81D-4D58-9373-F465DECB836E}" dt="2023-04-05T15:59:02.670" v="465" actId="207"/>
          <ac:spMkLst>
            <pc:docMk/>
            <pc:sldMk cId="161206132" sldId="280"/>
            <ac:spMk id="4" creationId="{C56C52D5-6D61-FCF6-D706-9A92CC307F2E}"/>
          </ac:spMkLst>
        </pc:spChg>
        <pc:spChg chg="add mod ord">
          <ac:chgData name="Josie Gray" userId="cbebf26f-8383-4582-a452-4f3c4c1fd1ab" providerId="ADAL" clId="{FBBCC6F4-F81D-4D58-9373-F465DECB836E}" dt="2023-04-05T15:57:25.072" v="442" actId="20577"/>
          <ac:spMkLst>
            <pc:docMk/>
            <pc:sldMk cId="161206132" sldId="280"/>
            <ac:spMk id="5" creationId="{078A6786-D2D8-66AB-C116-C80464DC10E2}"/>
          </ac:spMkLst>
        </pc:spChg>
      </pc:sldChg>
      <pc:sldChg chg="modSp new mod modNotesTx">
        <pc:chgData name="Josie Gray" userId="cbebf26f-8383-4582-a452-4f3c4c1fd1ab" providerId="ADAL" clId="{FBBCC6F4-F81D-4D58-9373-F465DECB836E}" dt="2023-04-13T15:27:43.020" v="9827" actId="13244"/>
        <pc:sldMkLst>
          <pc:docMk/>
          <pc:sldMk cId="1498214176" sldId="281"/>
        </pc:sldMkLst>
        <pc:spChg chg="mod">
          <ac:chgData name="Josie Gray" userId="cbebf26f-8383-4582-a452-4f3c4c1fd1ab" providerId="ADAL" clId="{FBBCC6F4-F81D-4D58-9373-F465DECB836E}" dt="2023-04-05T16:45:46.632" v="483" actId="20577"/>
          <ac:spMkLst>
            <pc:docMk/>
            <pc:sldMk cId="1498214176" sldId="281"/>
            <ac:spMk id="2" creationId="{1727A7A2-6B2F-DEE3-7CD3-70AF7319E9C9}"/>
          </ac:spMkLst>
        </pc:spChg>
        <pc:spChg chg="mod">
          <ac:chgData name="Josie Gray" userId="cbebf26f-8383-4582-a452-4f3c4c1fd1ab" providerId="ADAL" clId="{FBBCC6F4-F81D-4D58-9373-F465DECB836E}" dt="2023-04-05T16:46:09.471" v="494" actId="27636"/>
          <ac:spMkLst>
            <pc:docMk/>
            <pc:sldMk cId="1498214176" sldId="281"/>
            <ac:spMk id="3" creationId="{7D0FF7FB-3D2F-1EA6-4B7A-6011CC564B21}"/>
          </ac:spMkLst>
        </pc:spChg>
        <pc:spChg chg="mod">
          <ac:chgData name="Josie Gray" userId="cbebf26f-8383-4582-a452-4f3c4c1fd1ab" providerId="ADAL" clId="{FBBCC6F4-F81D-4D58-9373-F465DECB836E}" dt="2023-04-05T16:46:06.318" v="492" actId="14100"/>
          <ac:spMkLst>
            <pc:docMk/>
            <pc:sldMk cId="1498214176" sldId="281"/>
            <ac:spMk id="4" creationId="{5F05F957-6CC7-47CD-6200-FF3785DB7BDD}"/>
          </ac:spMkLst>
        </pc:spChg>
        <pc:picChg chg="ord">
          <ac:chgData name="Josie Gray" userId="cbebf26f-8383-4582-a452-4f3c4c1fd1ab" providerId="ADAL" clId="{FBBCC6F4-F81D-4D58-9373-F465DECB836E}" dt="2023-04-13T15:27:43.020" v="9827" actId="13244"/>
          <ac:picMkLst>
            <pc:docMk/>
            <pc:sldMk cId="1498214176" sldId="281"/>
            <ac:picMk id="5" creationId="{81F39027-D34F-D3F4-ABD3-5563E94C7920}"/>
          </ac:picMkLst>
        </pc:picChg>
      </pc:sldChg>
      <pc:sldChg chg="modSp new add del mod">
        <pc:chgData name="Josie Gray" userId="cbebf26f-8383-4582-a452-4f3c4c1fd1ab" providerId="ADAL" clId="{FBBCC6F4-F81D-4D58-9373-F465DECB836E}" dt="2023-04-05T19:09:03.962" v="2719" actId="47"/>
        <pc:sldMkLst>
          <pc:docMk/>
          <pc:sldMk cId="3311129260" sldId="282"/>
        </pc:sldMkLst>
        <pc:spChg chg="mod">
          <ac:chgData name="Josie Gray" userId="cbebf26f-8383-4582-a452-4f3c4c1fd1ab" providerId="ADAL" clId="{FBBCC6F4-F81D-4D58-9373-F465DECB836E}" dt="2023-04-05T16:47:46.801" v="502" actId="20577"/>
          <ac:spMkLst>
            <pc:docMk/>
            <pc:sldMk cId="3311129260" sldId="282"/>
            <ac:spMk id="2" creationId="{262AEFAD-2379-DB2E-B12B-F4A323C8A17C}"/>
          </ac:spMkLst>
        </pc:spChg>
        <pc:spChg chg="mod">
          <ac:chgData name="Josie Gray" userId="cbebf26f-8383-4582-a452-4f3c4c1fd1ab" providerId="ADAL" clId="{FBBCC6F4-F81D-4D58-9373-F465DECB836E}" dt="2023-04-05T16:48:21.396" v="520" actId="20577"/>
          <ac:spMkLst>
            <pc:docMk/>
            <pc:sldMk cId="3311129260" sldId="282"/>
            <ac:spMk id="4" creationId="{40B859AB-A5A8-356C-FC2E-A832D568300D}"/>
          </ac:spMkLst>
        </pc:spChg>
      </pc:sldChg>
      <pc:sldChg chg="modSp new mod">
        <pc:chgData name="Josie Gray" userId="cbebf26f-8383-4582-a452-4f3c4c1fd1ab" providerId="ADAL" clId="{FBBCC6F4-F81D-4D58-9373-F465DECB836E}" dt="2023-04-13T15:27:47.095" v="9828" actId="13244"/>
        <pc:sldMkLst>
          <pc:docMk/>
          <pc:sldMk cId="1304366582" sldId="283"/>
        </pc:sldMkLst>
        <pc:spChg chg="mod">
          <ac:chgData name="Josie Gray" userId="cbebf26f-8383-4582-a452-4f3c4c1fd1ab" providerId="ADAL" clId="{FBBCC6F4-F81D-4D58-9373-F465DECB836E}" dt="2023-04-05T19:42:38.229" v="2853" actId="20577"/>
          <ac:spMkLst>
            <pc:docMk/>
            <pc:sldMk cId="1304366582" sldId="283"/>
            <ac:spMk id="2" creationId="{A9CD5DD4-8388-4878-4344-6D639F354FF9}"/>
          </ac:spMkLst>
        </pc:spChg>
        <pc:spChg chg="mod ord">
          <ac:chgData name="Josie Gray" userId="cbebf26f-8383-4582-a452-4f3c4c1fd1ab" providerId="ADAL" clId="{FBBCC6F4-F81D-4D58-9373-F465DECB836E}" dt="2023-04-13T15:27:47.095" v="9828" actId="13244"/>
          <ac:spMkLst>
            <pc:docMk/>
            <pc:sldMk cId="1304366582" sldId="283"/>
            <ac:spMk id="3" creationId="{CC4377B4-0402-B9DE-03E1-5C96C2E72D27}"/>
          </ac:spMkLst>
        </pc:spChg>
      </pc:sldChg>
      <pc:sldChg chg="modSp add mod modNotesTx">
        <pc:chgData name="Josie Gray" userId="cbebf26f-8383-4582-a452-4f3c4c1fd1ab" providerId="ADAL" clId="{FBBCC6F4-F81D-4D58-9373-F465DECB836E}" dt="2023-04-13T15:28:52.796" v="9832" actId="13244"/>
        <pc:sldMkLst>
          <pc:docMk/>
          <pc:sldMk cId="76438521" sldId="284"/>
        </pc:sldMkLst>
        <pc:spChg chg="mod">
          <ac:chgData name="Josie Gray" userId="cbebf26f-8383-4582-a452-4f3c4c1fd1ab" providerId="ADAL" clId="{FBBCC6F4-F81D-4D58-9373-F465DECB836E}" dt="2023-04-05T16:54:00.360" v="838" actId="20577"/>
          <ac:spMkLst>
            <pc:docMk/>
            <pc:sldMk cId="76438521" sldId="284"/>
            <ac:spMk id="2" creationId="{A9CD5DD4-8388-4878-4344-6D639F354FF9}"/>
          </ac:spMkLst>
        </pc:spChg>
        <pc:spChg chg="mod ord">
          <ac:chgData name="Josie Gray" userId="cbebf26f-8383-4582-a452-4f3c4c1fd1ab" providerId="ADAL" clId="{FBBCC6F4-F81D-4D58-9373-F465DECB836E}" dt="2023-04-13T15:28:52.796" v="9832" actId="13244"/>
          <ac:spMkLst>
            <pc:docMk/>
            <pc:sldMk cId="76438521" sldId="284"/>
            <ac:spMk id="3" creationId="{CC4377B4-0402-B9DE-03E1-5C96C2E72D27}"/>
          </ac:spMkLst>
        </pc:spChg>
      </pc:sldChg>
      <pc:sldChg chg="modSp new mod ord">
        <pc:chgData name="Josie Gray" userId="cbebf26f-8383-4582-a452-4f3c4c1fd1ab" providerId="ADAL" clId="{FBBCC6F4-F81D-4D58-9373-F465DECB836E}" dt="2023-04-13T15:28:42.573" v="9831" actId="13244"/>
        <pc:sldMkLst>
          <pc:docMk/>
          <pc:sldMk cId="1908111294" sldId="285"/>
        </pc:sldMkLst>
        <pc:spChg chg="mod">
          <ac:chgData name="Josie Gray" userId="cbebf26f-8383-4582-a452-4f3c4c1fd1ab" providerId="ADAL" clId="{FBBCC6F4-F81D-4D58-9373-F465DECB836E}" dt="2023-04-13T13:21:18.178" v="4984" actId="20577"/>
          <ac:spMkLst>
            <pc:docMk/>
            <pc:sldMk cId="1908111294" sldId="285"/>
            <ac:spMk id="2" creationId="{8A4FDB2C-2B5D-68B4-9261-7B6CD7B0A075}"/>
          </ac:spMkLst>
        </pc:spChg>
        <pc:spChg chg="mod ord">
          <ac:chgData name="Josie Gray" userId="cbebf26f-8383-4582-a452-4f3c4c1fd1ab" providerId="ADAL" clId="{FBBCC6F4-F81D-4D58-9373-F465DECB836E}" dt="2023-04-13T15:28:42.573" v="9831" actId="13244"/>
          <ac:spMkLst>
            <pc:docMk/>
            <pc:sldMk cId="1908111294" sldId="285"/>
            <ac:spMk id="3" creationId="{20C93618-2EBA-BDB0-7623-24AE74453C8B}"/>
          </ac:spMkLst>
        </pc:spChg>
      </pc:sldChg>
      <pc:sldChg chg="modSp new mod modNotesTx">
        <pc:chgData name="Josie Gray" userId="cbebf26f-8383-4582-a452-4f3c4c1fd1ab" providerId="ADAL" clId="{FBBCC6F4-F81D-4D58-9373-F465DECB836E}" dt="2023-04-13T15:29:19.699" v="9834" actId="13244"/>
        <pc:sldMkLst>
          <pc:docMk/>
          <pc:sldMk cId="297131760" sldId="286"/>
        </pc:sldMkLst>
        <pc:spChg chg="mod">
          <ac:chgData name="Josie Gray" userId="cbebf26f-8383-4582-a452-4f3c4c1fd1ab" providerId="ADAL" clId="{FBBCC6F4-F81D-4D58-9373-F465DECB836E}" dt="2023-04-13T13:42:07.167" v="6376" actId="2710"/>
          <ac:spMkLst>
            <pc:docMk/>
            <pc:sldMk cId="297131760" sldId="286"/>
            <ac:spMk id="2" creationId="{0C630DD0-95BB-11A9-F814-BBCB901C4369}"/>
          </ac:spMkLst>
        </pc:spChg>
        <pc:spChg chg="mod ord">
          <ac:chgData name="Josie Gray" userId="cbebf26f-8383-4582-a452-4f3c4c1fd1ab" providerId="ADAL" clId="{FBBCC6F4-F81D-4D58-9373-F465DECB836E}" dt="2023-04-13T15:29:19.699" v="9834" actId="13244"/>
          <ac:spMkLst>
            <pc:docMk/>
            <pc:sldMk cId="297131760" sldId="286"/>
            <ac:spMk id="3" creationId="{910A2880-CD1D-FFAB-3379-1989AB644161}"/>
          </ac:spMkLst>
        </pc:spChg>
      </pc:sldChg>
      <pc:sldChg chg="modSp new mod modNotesTx">
        <pc:chgData name="Josie Gray" userId="cbebf26f-8383-4582-a452-4f3c4c1fd1ab" providerId="ADAL" clId="{FBBCC6F4-F81D-4D58-9373-F465DECB836E}" dt="2023-04-13T15:30:40.274" v="9842" actId="13244"/>
        <pc:sldMkLst>
          <pc:docMk/>
          <pc:sldMk cId="3821892444" sldId="287"/>
        </pc:sldMkLst>
        <pc:spChg chg="mod">
          <ac:chgData name="Josie Gray" userId="cbebf26f-8383-4582-a452-4f3c4c1fd1ab" providerId="ADAL" clId="{FBBCC6F4-F81D-4D58-9373-F465DECB836E}" dt="2023-04-05T17:05:49.656" v="1056" actId="27636"/>
          <ac:spMkLst>
            <pc:docMk/>
            <pc:sldMk cId="3821892444" sldId="287"/>
            <ac:spMk id="2" creationId="{9190C5D5-3312-7A04-47B5-FC24B0999387}"/>
          </ac:spMkLst>
        </pc:spChg>
        <pc:spChg chg="mod ord">
          <ac:chgData name="Josie Gray" userId="cbebf26f-8383-4582-a452-4f3c4c1fd1ab" providerId="ADAL" clId="{FBBCC6F4-F81D-4D58-9373-F465DECB836E}" dt="2023-04-13T15:30:40.274" v="9842" actId="13244"/>
          <ac:spMkLst>
            <pc:docMk/>
            <pc:sldMk cId="3821892444" sldId="287"/>
            <ac:spMk id="3" creationId="{CEA96C5E-41DF-EAE7-0AE6-8B991B5FBE1A}"/>
          </ac:spMkLst>
        </pc:spChg>
      </pc:sldChg>
      <pc:sldChg chg="modSp new mod modNotesTx">
        <pc:chgData name="Josie Gray" userId="cbebf26f-8383-4582-a452-4f3c4c1fd1ab" providerId="ADAL" clId="{FBBCC6F4-F81D-4D58-9373-F465DECB836E}" dt="2023-04-13T15:26:10.428" v="9812" actId="13244"/>
        <pc:sldMkLst>
          <pc:docMk/>
          <pc:sldMk cId="1620003215" sldId="288"/>
        </pc:sldMkLst>
        <pc:spChg chg="mod">
          <ac:chgData name="Josie Gray" userId="cbebf26f-8383-4582-a452-4f3c4c1fd1ab" providerId="ADAL" clId="{FBBCC6F4-F81D-4D58-9373-F465DECB836E}" dt="2023-04-05T17:23:14.394" v="1904" actId="1076"/>
          <ac:spMkLst>
            <pc:docMk/>
            <pc:sldMk cId="1620003215" sldId="288"/>
            <ac:spMk id="2" creationId="{68AD06A3-8DA0-EBE9-28AB-D6146B952FBF}"/>
          </ac:spMkLst>
        </pc:spChg>
        <pc:spChg chg="mod ord">
          <ac:chgData name="Josie Gray" userId="cbebf26f-8383-4582-a452-4f3c4c1fd1ab" providerId="ADAL" clId="{FBBCC6F4-F81D-4D58-9373-F465DECB836E}" dt="2023-04-13T15:26:10.428" v="9812" actId="13244"/>
          <ac:spMkLst>
            <pc:docMk/>
            <pc:sldMk cId="1620003215" sldId="288"/>
            <ac:spMk id="3" creationId="{81E06355-3266-DA35-CFA7-ED14021E4C4B}"/>
          </ac:spMkLst>
        </pc:spChg>
      </pc:sldChg>
      <pc:sldChg chg="modSp new mod modNotesTx">
        <pc:chgData name="Josie Gray" userId="cbebf26f-8383-4582-a452-4f3c4c1fd1ab" providerId="ADAL" clId="{FBBCC6F4-F81D-4D58-9373-F465DECB836E}" dt="2023-04-13T15:25:52.697" v="9807" actId="13244"/>
        <pc:sldMkLst>
          <pc:docMk/>
          <pc:sldMk cId="2383997109" sldId="289"/>
        </pc:sldMkLst>
        <pc:spChg chg="mod">
          <ac:chgData name="Josie Gray" userId="cbebf26f-8383-4582-a452-4f3c4c1fd1ab" providerId="ADAL" clId="{FBBCC6F4-F81D-4D58-9373-F465DECB836E}" dt="2023-04-05T17:29:09.200" v="2022" actId="313"/>
          <ac:spMkLst>
            <pc:docMk/>
            <pc:sldMk cId="2383997109" sldId="289"/>
            <ac:spMk id="2" creationId="{146B8EEB-1665-C514-A45C-CD4348751DC9}"/>
          </ac:spMkLst>
        </pc:spChg>
        <pc:spChg chg="mod">
          <ac:chgData name="Josie Gray" userId="cbebf26f-8383-4582-a452-4f3c4c1fd1ab" providerId="ADAL" clId="{FBBCC6F4-F81D-4D58-9373-F465DECB836E}" dt="2023-04-05T17:51:27.325" v="2175" actId="113"/>
          <ac:spMkLst>
            <pc:docMk/>
            <pc:sldMk cId="2383997109" sldId="289"/>
            <ac:spMk id="3" creationId="{6E0851C2-B69D-5BC7-FED5-0A92195F76A3}"/>
          </ac:spMkLst>
        </pc:spChg>
        <pc:spChg chg="mod ord">
          <ac:chgData name="Josie Gray" userId="cbebf26f-8383-4582-a452-4f3c4c1fd1ab" providerId="ADAL" clId="{FBBCC6F4-F81D-4D58-9373-F465DECB836E}" dt="2023-04-13T15:25:52.697" v="9807" actId="13244"/>
          <ac:spMkLst>
            <pc:docMk/>
            <pc:sldMk cId="2383997109" sldId="289"/>
            <ac:spMk id="4" creationId="{A2882E18-15A1-54DB-DD02-A3C2B483B37A}"/>
          </ac:spMkLst>
        </pc:spChg>
      </pc:sldChg>
      <pc:sldChg chg="modSp new mod modNotesTx">
        <pc:chgData name="Josie Gray" userId="cbebf26f-8383-4582-a452-4f3c4c1fd1ab" providerId="ADAL" clId="{FBBCC6F4-F81D-4D58-9373-F465DECB836E}" dt="2023-04-13T15:26:14.563" v="9813" actId="13244"/>
        <pc:sldMkLst>
          <pc:docMk/>
          <pc:sldMk cId="1814520802" sldId="290"/>
        </pc:sldMkLst>
        <pc:spChg chg="mod">
          <ac:chgData name="Josie Gray" userId="cbebf26f-8383-4582-a452-4f3c4c1fd1ab" providerId="ADAL" clId="{FBBCC6F4-F81D-4D58-9373-F465DECB836E}" dt="2023-04-05T17:53:24.090" v="2179" actId="14100"/>
          <ac:spMkLst>
            <pc:docMk/>
            <pc:sldMk cId="1814520802" sldId="290"/>
            <ac:spMk id="2" creationId="{3D9299CE-71E1-D37C-25A7-102160465936}"/>
          </ac:spMkLst>
        </pc:spChg>
        <pc:spChg chg="mod ord">
          <ac:chgData name="Josie Gray" userId="cbebf26f-8383-4582-a452-4f3c4c1fd1ab" providerId="ADAL" clId="{FBBCC6F4-F81D-4D58-9373-F465DECB836E}" dt="2023-04-13T15:26:14.563" v="9813" actId="13244"/>
          <ac:spMkLst>
            <pc:docMk/>
            <pc:sldMk cId="1814520802" sldId="290"/>
            <ac:spMk id="3" creationId="{76CEC609-64F8-C6EE-2EB0-BA819EE0A30A}"/>
          </ac:spMkLst>
        </pc:spChg>
      </pc:sldChg>
      <pc:sldChg chg="modSp add mod ord">
        <pc:chgData name="Josie Gray" userId="cbebf26f-8383-4582-a452-4f3c4c1fd1ab" providerId="ADAL" clId="{FBBCC6F4-F81D-4D58-9373-F465DECB836E}" dt="2023-04-05T18:05:32.722" v="2315" actId="20577"/>
        <pc:sldMkLst>
          <pc:docMk/>
          <pc:sldMk cId="745273058" sldId="291"/>
        </pc:sldMkLst>
        <pc:spChg chg="mod">
          <ac:chgData name="Josie Gray" userId="cbebf26f-8383-4582-a452-4f3c4c1fd1ab" providerId="ADAL" clId="{FBBCC6F4-F81D-4D58-9373-F465DECB836E}" dt="2023-04-05T18:05:32.722" v="2315" actId="20577"/>
          <ac:spMkLst>
            <pc:docMk/>
            <pc:sldMk cId="745273058" sldId="291"/>
            <ac:spMk id="99" creationId="{00000000-0000-0000-0000-000000000000}"/>
          </ac:spMkLst>
        </pc:spChg>
        <pc:spChg chg="mod">
          <ac:chgData name="Josie Gray" userId="cbebf26f-8383-4582-a452-4f3c4c1fd1ab" providerId="ADAL" clId="{FBBCC6F4-F81D-4D58-9373-F465DECB836E}" dt="2023-04-05T17:35:18.289" v="2037" actId="20577"/>
          <ac:spMkLst>
            <pc:docMk/>
            <pc:sldMk cId="745273058" sldId="291"/>
            <ac:spMk id="100" creationId="{00000000-0000-0000-0000-000000000000}"/>
          </ac:spMkLst>
        </pc:spChg>
      </pc:sldChg>
      <pc:sldChg chg="delSp modSp new mod ord">
        <pc:chgData name="Josie Gray" userId="cbebf26f-8383-4582-a452-4f3c4c1fd1ab" providerId="ADAL" clId="{FBBCC6F4-F81D-4D58-9373-F465DECB836E}" dt="2023-04-13T15:07:42.399" v="9540" actId="20577"/>
        <pc:sldMkLst>
          <pc:docMk/>
          <pc:sldMk cId="1615408468" sldId="292"/>
        </pc:sldMkLst>
        <pc:spChg chg="mod">
          <ac:chgData name="Josie Gray" userId="cbebf26f-8383-4582-a452-4f3c4c1fd1ab" providerId="ADAL" clId="{FBBCC6F4-F81D-4D58-9373-F465DECB836E}" dt="2023-04-05T18:00:08.002" v="2199" actId="20577"/>
          <ac:spMkLst>
            <pc:docMk/>
            <pc:sldMk cId="1615408468" sldId="292"/>
            <ac:spMk id="2" creationId="{65F0FCED-FF8F-F51D-58C3-BBDD90D8D089}"/>
          </ac:spMkLst>
        </pc:spChg>
        <pc:spChg chg="mod">
          <ac:chgData name="Josie Gray" userId="cbebf26f-8383-4582-a452-4f3c4c1fd1ab" providerId="ADAL" clId="{FBBCC6F4-F81D-4D58-9373-F465DECB836E}" dt="2023-04-13T15:07:42.399" v="9540" actId="20577"/>
          <ac:spMkLst>
            <pc:docMk/>
            <pc:sldMk cId="1615408468" sldId="292"/>
            <ac:spMk id="3" creationId="{B6225A84-7FE8-C52E-9DB3-AB700FE9070B}"/>
          </ac:spMkLst>
        </pc:spChg>
        <pc:spChg chg="del">
          <ac:chgData name="Josie Gray" userId="cbebf26f-8383-4582-a452-4f3c4c1fd1ab" providerId="ADAL" clId="{FBBCC6F4-F81D-4D58-9373-F465DECB836E}" dt="2023-04-13T15:06:02.023" v="9512" actId="478"/>
          <ac:spMkLst>
            <pc:docMk/>
            <pc:sldMk cId="1615408468" sldId="292"/>
            <ac:spMk id="4" creationId="{2D24105A-A713-894C-756F-990D656DD983}"/>
          </ac:spMkLst>
        </pc:spChg>
      </pc:sldChg>
      <pc:sldChg chg="modSp new mod modNotesTx">
        <pc:chgData name="Josie Gray" userId="cbebf26f-8383-4582-a452-4f3c4c1fd1ab" providerId="ADAL" clId="{FBBCC6F4-F81D-4D58-9373-F465DECB836E}" dt="2023-04-13T15:29:32.106" v="9836" actId="13244"/>
        <pc:sldMkLst>
          <pc:docMk/>
          <pc:sldMk cId="4101345809" sldId="293"/>
        </pc:sldMkLst>
        <pc:spChg chg="mod">
          <ac:chgData name="Josie Gray" userId="cbebf26f-8383-4582-a452-4f3c4c1fd1ab" providerId="ADAL" clId="{FBBCC6F4-F81D-4D58-9373-F465DECB836E}" dt="2023-04-05T18:17:13.470" v="2389" actId="12"/>
          <ac:spMkLst>
            <pc:docMk/>
            <pc:sldMk cId="4101345809" sldId="293"/>
            <ac:spMk id="2" creationId="{D0240DDA-A830-A7D3-AA62-AE4DFB13080D}"/>
          </ac:spMkLst>
        </pc:spChg>
        <pc:spChg chg="mod ord">
          <ac:chgData name="Josie Gray" userId="cbebf26f-8383-4582-a452-4f3c4c1fd1ab" providerId="ADAL" clId="{FBBCC6F4-F81D-4D58-9373-F465DECB836E}" dt="2023-04-13T15:29:32.106" v="9836" actId="13244"/>
          <ac:spMkLst>
            <pc:docMk/>
            <pc:sldMk cId="4101345809" sldId="293"/>
            <ac:spMk id="3" creationId="{3CA0BDF6-B585-84AA-4926-B7F8ABEBDBAA}"/>
          </ac:spMkLst>
        </pc:spChg>
      </pc:sldChg>
      <pc:sldChg chg="modSp add mod modNotesTx">
        <pc:chgData name="Josie Gray" userId="cbebf26f-8383-4582-a452-4f3c4c1fd1ab" providerId="ADAL" clId="{FBBCC6F4-F81D-4D58-9373-F465DECB836E}" dt="2023-04-13T13:57:54.656" v="7511" actId="6549"/>
        <pc:sldMkLst>
          <pc:docMk/>
          <pc:sldMk cId="3640435078" sldId="306"/>
        </pc:sldMkLst>
        <pc:spChg chg="mod">
          <ac:chgData name="Josie Gray" userId="cbebf26f-8383-4582-a452-4f3c4c1fd1ab" providerId="ADAL" clId="{FBBCC6F4-F81D-4D58-9373-F465DECB836E}" dt="2023-04-13T13:54:38.288" v="7494" actId="20577"/>
          <ac:spMkLst>
            <pc:docMk/>
            <pc:sldMk cId="3640435078" sldId="306"/>
            <ac:spMk id="4" creationId="{9CD27063-0A8F-4E82-A589-B03D5BBE7C8B}"/>
          </ac:spMkLst>
        </pc:spChg>
      </pc:sldChg>
      <pc:sldChg chg="modSp add mod modClrScheme chgLayout">
        <pc:chgData name="Josie Gray" userId="cbebf26f-8383-4582-a452-4f3c4c1fd1ab" providerId="ADAL" clId="{FBBCC6F4-F81D-4D58-9373-F465DECB836E}" dt="2023-04-13T13:55:55.352" v="7499" actId="255"/>
        <pc:sldMkLst>
          <pc:docMk/>
          <pc:sldMk cId="3860340642" sldId="307"/>
        </pc:sldMkLst>
        <pc:spChg chg="mod ord">
          <ac:chgData name="Josie Gray" userId="cbebf26f-8383-4582-a452-4f3c4c1fd1ab" providerId="ADAL" clId="{FBBCC6F4-F81D-4D58-9373-F465DECB836E}" dt="2023-04-13T13:55:41.747" v="7495" actId="700"/>
          <ac:spMkLst>
            <pc:docMk/>
            <pc:sldMk cId="3860340642" sldId="307"/>
            <ac:spMk id="2" creationId="{615C3929-9339-4A3F-B46D-DB77116AF073}"/>
          </ac:spMkLst>
        </pc:spChg>
        <pc:spChg chg="mod ord">
          <ac:chgData name="Josie Gray" userId="cbebf26f-8383-4582-a452-4f3c4c1fd1ab" providerId="ADAL" clId="{FBBCC6F4-F81D-4D58-9373-F465DECB836E}" dt="2023-04-13T13:55:55.352" v="7499" actId="255"/>
          <ac:spMkLst>
            <pc:docMk/>
            <pc:sldMk cId="3860340642" sldId="307"/>
            <ac:spMk id="3" creationId="{169850B4-ABF2-42EA-BDC4-0500AD71A2C5}"/>
          </ac:spMkLst>
        </pc:spChg>
      </pc:sldChg>
      <pc:sldChg chg="add">
        <pc:chgData name="Josie Gray" userId="cbebf26f-8383-4582-a452-4f3c4c1fd1ab" providerId="ADAL" clId="{FBBCC6F4-F81D-4D58-9373-F465DECB836E}" dt="2023-04-05T18:20:29.712" v="2392"/>
        <pc:sldMkLst>
          <pc:docMk/>
          <pc:sldMk cId="2534754680" sldId="308"/>
        </pc:sldMkLst>
      </pc:sldChg>
      <pc:sldChg chg="add">
        <pc:chgData name="Josie Gray" userId="cbebf26f-8383-4582-a452-4f3c4c1fd1ab" providerId="ADAL" clId="{FBBCC6F4-F81D-4D58-9373-F465DECB836E}" dt="2023-04-05T18:20:29.712" v="2392"/>
        <pc:sldMkLst>
          <pc:docMk/>
          <pc:sldMk cId="2393606271" sldId="309"/>
        </pc:sldMkLst>
      </pc:sldChg>
      <pc:sldChg chg="add del">
        <pc:chgData name="Josie Gray" userId="cbebf26f-8383-4582-a452-4f3c4c1fd1ab" providerId="ADAL" clId="{FBBCC6F4-F81D-4D58-9373-F465DECB836E}" dt="2023-04-13T15:00:10.266" v="8715" actId="47"/>
        <pc:sldMkLst>
          <pc:docMk/>
          <pc:sldMk cId="2382213751" sldId="310"/>
        </pc:sldMkLst>
      </pc:sldChg>
      <pc:sldChg chg="add">
        <pc:chgData name="Josie Gray" userId="cbebf26f-8383-4582-a452-4f3c4c1fd1ab" providerId="ADAL" clId="{FBBCC6F4-F81D-4D58-9373-F465DECB836E}" dt="2023-04-05T18:20:29.712" v="2392"/>
        <pc:sldMkLst>
          <pc:docMk/>
          <pc:sldMk cId="360225031" sldId="311"/>
        </pc:sldMkLst>
      </pc:sldChg>
      <pc:sldChg chg="delSp modSp add mod modClrScheme chgLayout modNotesTx">
        <pc:chgData name="Josie Gray" userId="cbebf26f-8383-4582-a452-4f3c4c1fd1ab" providerId="ADAL" clId="{FBBCC6F4-F81D-4D58-9373-F465DECB836E}" dt="2023-04-13T15:29:51.456" v="9837" actId="13244"/>
        <pc:sldMkLst>
          <pc:docMk/>
          <pc:sldMk cId="1274263989" sldId="321"/>
        </pc:sldMkLst>
        <pc:spChg chg="mod ord">
          <ac:chgData name="Josie Gray" userId="cbebf26f-8383-4582-a452-4f3c4c1fd1ab" providerId="ADAL" clId="{FBBCC6F4-F81D-4D58-9373-F465DECB836E}" dt="2023-04-13T15:29:51.456" v="9837" actId="13244"/>
          <ac:spMkLst>
            <pc:docMk/>
            <pc:sldMk cId="1274263989" sldId="321"/>
            <ac:spMk id="2" creationId="{3D38FAC8-9F27-4F6F-B79D-10E8691E179D}"/>
          </ac:spMkLst>
        </pc:spChg>
        <pc:spChg chg="mod ord">
          <ac:chgData name="Josie Gray" userId="cbebf26f-8383-4582-a452-4f3c4c1fd1ab" providerId="ADAL" clId="{FBBCC6F4-F81D-4D58-9373-F465DECB836E}" dt="2023-04-13T13:59:11.585" v="7530" actId="1076"/>
          <ac:spMkLst>
            <pc:docMk/>
            <pc:sldMk cId="1274263989" sldId="321"/>
            <ac:spMk id="3" creationId="{CF24F8BB-6060-49F5-9C34-43E74FF1D225}"/>
          </ac:spMkLst>
        </pc:spChg>
        <pc:spChg chg="del mod ord">
          <ac:chgData name="Josie Gray" userId="cbebf26f-8383-4582-a452-4f3c4c1fd1ab" providerId="ADAL" clId="{FBBCC6F4-F81D-4D58-9373-F465DECB836E}" dt="2023-04-13T13:58:54.215" v="7522" actId="478"/>
          <ac:spMkLst>
            <pc:docMk/>
            <pc:sldMk cId="1274263989" sldId="321"/>
            <ac:spMk id="4" creationId="{8C28D88F-B872-4F46-A825-123FD7675179}"/>
          </ac:spMkLst>
        </pc:spChg>
      </pc:sldChg>
      <pc:sldChg chg="delSp modSp add mod modClrScheme chgLayout modNotesTx">
        <pc:chgData name="Josie Gray" userId="cbebf26f-8383-4582-a452-4f3c4c1fd1ab" providerId="ADAL" clId="{FBBCC6F4-F81D-4D58-9373-F465DECB836E}" dt="2023-04-13T15:30:11.926" v="9841" actId="13244"/>
        <pc:sldMkLst>
          <pc:docMk/>
          <pc:sldMk cId="2928014443" sldId="322"/>
        </pc:sldMkLst>
        <pc:spChg chg="mod ord">
          <ac:chgData name="Josie Gray" userId="cbebf26f-8383-4582-a452-4f3c4c1fd1ab" providerId="ADAL" clId="{FBBCC6F4-F81D-4D58-9373-F465DECB836E}" dt="2023-04-13T15:30:11.926" v="9841" actId="13244"/>
          <ac:spMkLst>
            <pc:docMk/>
            <pc:sldMk cId="2928014443" sldId="322"/>
            <ac:spMk id="2" creationId="{3D38FAC8-9F27-4F6F-B79D-10E8691E179D}"/>
          </ac:spMkLst>
        </pc:spChg>
        <pc:spChg chg="mod ord">
          <ac:chgData name="Josie Gray" userId="cbebf26f-8383-4582-a452-4f3c4c1fd1ab" providerId="ADAL" clId="{FBBCC6F4-F81D-4D58-9373-F465DECB836E}" dt="2023-04-13T14:00:27.271" v="7542" actId="14100"/>
          <ac:spMkLst>
            <pc:docMk/>
            <pc:sldMk cId="2928014443" sldId="322"/>
            <ac:spMk id="3" creationId="{CF24F8BB-6060-49F5-9C34-43E74FF1D225}"/>
          </ac:spMkLst>
        </pc:spChg>
        <pc:spChg chg="del mod">
          <ac:chgData name="Josie Gray" userId="cbebf26f-8383-4582-a452-4f3c4c1fd1ab" providerId="ADAL" clId="{FBBCC6F4-F81D-4D58-9373-F465DECB836E}" dt="2023-04-13T14:00:06.870" v="7535" actId="478"/>
          <ac:spMkLst>
            <pc:docMk/>
            <pc:sldMk cId="2928014443" sldId="322"/>
            <ac:spMk id="4" creationId="{8C28D88F-B872-4F46-A825-123FD7675179}"/>
          </ac:spMkLst>
        </pc:spChg>
      </pc:sldChg>
      <pc:sldChg chg="modSp add mod">
        <pc:chgData name="Josie Gray" userId="cbebf26f-8383-4582-a452-4f3c4c1fd1ab" providerId="ADAL" clId="{FBBCC6F4-F81D-4D58-9373-F465DECB836E}" dt="2023-04-13T15:30:07.090" v="9840" actId="962"/>
        <pc:sldMkLst>
          <pc:docMk/>
          <pc:sldMk cId="3733256478" sldId="324"/>
        </pc:sldMkLst>
        <pc:inkChg chg="mod">
          <ac:chgData name="Josie Gray" userId="cbebf26f-8383-4582-a452-4f3c4c1fd1ab" providerId="ADAL" clId="{FBBCC6F4-F81D-4D58-9373-F465DECB836E}" dt="2023-04-13T15:30:07.090" v="9840" actId="962"/>
          <ac:inkMkLst>
            <pc:docMk/>
            <pc:sldMk cId="3733256478" sldId="324"/>
            <ac:inkMk id="19" creationId="{AFA3A209-8ECB-42DE-A978-50166B2C4441}"/>
          </ac:inkMkLst>
        </pc:inkChg>
      </pc:sldChg>
      <pc:sldChg chg="add">
        <pc:chgData name="Josie Gray" userId="cbebf26f-8383-4582-a452-4f3c4c1fd1ab" providerId="ADAL" clId="{FBBCC6F4-F81D-4D58-9373-F465DECB836E}" dt="2023-04-05T18:20:29.712" v="2392"/>
        <pc:sldMkLst>
          <pc:docMk/>
          <pc:sldMk cId="471579138" sldId="325"/>
        </pc:sldMkLst>
      </pc:sldChg>
      <pc:sldChg chg="add ord modNotesTx">
        <pc:chgData name="Josie Gray" userId="cbebf26f-8383-4582-a452-4f3c4c1fd1ab" providerId="ADAL" clId="{FBBCC6F4-F81D-4D58-9373-F465DECB836E}" dt="2023-04-13T13:56:39.152" v="7502" actId="20577"/>
        <pc:sldMkLst>
          <pc:docMk/>
          <pc:sldMk cId="2568585224" sldId="326"/>
        </pc:sldMkLst>
      </pc:sldChg>
      <pc:sldChg chg="add">
        <pc:chgData name="Josie Gray" userId="cbebf26f-8383-4582-a452-4f3c4c1fd1ab" providerId="ADAL" clId="{FBBCC6F4-F81D-4D58-9373-F465DECB836E}" dt="2023-04-05T18:20:29.712" v="2392"/>
        <pc:sldMkLst>
          <pc:docMk/>
          <pc:sldMk cId="92673924" sldId="327"/>
        </pc:sldMkLst>
      </pc:sldChg>
      <pc:sldChg chg="modSp add mod">
        <pc:chgData name="Josie Gray" userId="cbebf26f-8383-4582-a452-4f3c4c1fd1ab" providerId="ADAL" clId="{FBBCC6F4-F81D-4D58-9373-F465DECB836E}" dt="2023-04-05T18:20:29.820" v="2394" actId="27636"/>
        <pc:sldMkLst>
          <pc:docMk/>
          <pc:sldMk cId="3281987083" sldId="334"/>
        </pc:sldMkLst>
        <pc:spChg chg="mod">
          <ac:chgData name="Josie Gray" userId="cbebf26f-8383-4582-a452-4f3c4c1fd1ab" providerId="ADAL" clId="{FBBCC6F4-F81D-4D58-9373-F465DECB836E}" dt="2023-04-05T18:20:29.820" v="2394" actId="27636"/>
          <ac:spMkLst>
            <pc:docMk/>
            <pc:sldMk cId="3281987083" sldId="334"/>
            <ac:spMk id="3" creationId="{A9DEDDFC-06C5-417D-A320-F3CC255227EA}"/>
          </ac:spMkLst>
        </pc:spChg>
      </pc:sldChg>
      <pc:sldChg chg="add">
        <pc:chgData name="Josie Gray" userId="cbebf26f-8383-4582-a452-4f3c4c1fd1ab" providerId="ADAL" clId="{FBBCC6F4-F81D-4D58-9373-F465DECB836E}" dt="2023-04-05T18:20:29.712" v="2392"/>
        <pc:sldMkLst>
          <pc:docMk/>
          <pc:sldMk cId="2335082947" sldId="335"/>
        </pc:sldMkLst>
      </pc:sldChg>
      <pc:sldChg chg="addSp delSp modSp add mod modClrScheme chgLayout modNotesTx">
        <pc:chgData name="Josie Gray" userId="cbebf26f-8383-4582-a452-4f3c4c1fd1ab" providerId="ADAL" clId="{FBBCC6F4-F81D-4D58-9373-F465DECB836E}" dt="2023-04-13T14:02:06.593" v="7611" actId="20577"/>
        <pc:sldMkLst>
          <pc:docMk/>
          <pc:sldMk cId="3579497248" sldId="336"/>
        </pc:sldMkLst>
        <pc:spChg chg="mod ord">
          <ac:chgData name="Josie Gray" userId="cbebf26f-8383-4582-a452-4f3c4c1fd1ab" providerId="ADAL" clId="{FBBCC6F4-F81D-4D58-9373-F465DECB836E}" dt="2023-04-13T14:01:26.834" v="7552" actId="700"/>
          <ac:spMkLst>
            <pc:docMk/>
            <pc:sldMk cId="3579497248" sldId="336"/>
            <ac:spMk id="2" creationId="{FC02C720-3C54-4F40-BA4C-2D9EA2D784B0}"/>
          </ac:spMkLst>
        </pc:spChg>
        <pc:spChg chg="mod ord">
          <ac:chgData name="Josie Gray" userId="cbebf26f-8383-4582-a452-4f3c4c1fd1ab" providerId="ADAL" clId="{FBBCC6F4-F81D-4D58-9373-F465DECB836E}" dt="2023-04-13T14:01:59.410" v="7610" actId="14100"/>
          <ac:spMkLst>
            <pc:docMk/>
            <pc:sldMk cId="3579497248" sldId="336"/>
            <ac:spMk id="3" creationId="{6E9F9AC3-E770-4DA5-B68B-A20B3876B481}"/>
          </ac:spMkLst>
        </pc:spChg>
        <pc:spChg chg="del mod">
          <ac:chgData name="Josie Gray" userId="cbebf26f-8383-4582-a452-4f3c4c1fd1ab" providerId="ADAL" clId="{FBBCC6F4-F81D-4D58-9373-F465DECB836E}" dt="2023-04-13T14:01:19.875" v="7551" actId="478"/>
          <ac:spMkLst>
            <pc:docMk/>
            <pc:sldMk cId="3579497248" sldId="336"/>
            <ac:spMk id="4" creationId="{856EDA2D-3377-4F9C-9B0D-83AB124CA00D}"/>
          </ac:spMkLst>
        </pc:spChg>
        <pc:spChg chg="add del mod ord">
          <ac:chgData name="Josie Gray" userId="cbebf26f-8383-4582-a452-4f3c4c1fd1ab" providerId="ADAL" clId="{FBBCC6F4-F81D-4D58-9373-F465DECB836E}" dt="2023-04-13T14:01:26.834" v="7552" actId="700"/>
          <ac:spMkLst>
            <pc:docMk/>
            <pc:sldMk cId="3579497248" sldId="336"/>
            <ac:spMk id="6" creationId="{23557959-D539-501D-5038-FE0EFFAB0569}"/>
          </ac:spMkLst>
        </pc:spChg>
        <pc:spChg chg="add mod ord">
          <ac:chgData name="Josie Gray" userId="cbebf26f-8383-4582-a452-4f3c4c1fd1ab" providerId="ADAL" clId="{FBBCC6F4-F81D-4D58-9373-F465DECB836E}" dt="2023-04-13T14:01:53.641" v="7607" actId="14100"/>
          <ac:spMkLst>
            <pc:docMk/>
            <pc:sldMk cId="3579497248" sldId="336"/>
            <ac:spMk id="7" creationId="{D5440503-62F1-7974-9F22-9B7B2589B6CC}"/>
          </ac:spMkLst>
        </pc:spChg>
      </pc:sldChg>
      <pc:sldChg chg="modSp add mod">
        <pc:chgData name="Josie Gray" userId="cbebf26f-8383-4582-a452-4f3c4c1fd1ab" providerId="ADAL" clId="{FBBCC6F4-F81D-4D58-9373-F465DECB836E}" dt="2023-04-05T18:20:29.826" v="2395" actId="27636"/>
        <pc:sldMkLst>
          <pc:docMk/>
          <pc:sldMk cId="2867442360" sldId="337"/>
        </pc:sldMkLst>
        <pc:spChg chg="mod">
          <ac:chgData name="Josie Gray" userId="cbebf26f-8383-4582-a452-4f3c4c1fd1ab" providerId="ADAL" clId="{FBBCC6F4-F81D-4D58-9373-F465DECB836E}" dt="2023-04-05T18:20:29.826" v="2395" actId="27636"/>
          <ac:spMkLst>
            <pc:docMk/>
            <pc:sldMk cId="2867442360" sldId="337"/>
            <ac:spMk id="3" creationId="{7676DCF9-7C5F-4140-BFAD-93D38B69F0AF}"/>
          </ac:spMkLst>
        </pc:spChg>
      </pc:sldChg>
      <pc:sldChg chg="add">
        <pc:chgData name="Josie Gray" userId="cbebf26f-8383-4582-a452-4f3c4c1fd1ab" providerId="ADAL" clId="{FBBCC6F4-F81D-4D58-9373-F465DECB836E}" dt="2023-04-05T18:20:29.712" v="2392"/>
        <pc:sldMkLst>
          <pc:docMk/>
          <pc:sldMk cId="79625156" sldId="338"/>
        </pc:sldMkLst>
      </pc:sldChg>
      <pc:sldChg chg="modSp add mod modNotesTx">
        <pc:chgData name="Josie Gray" userId="cbebf26f-8383-4582-a452-4f3c4c1fd1ab" providerId="ADAL" clId="{FBBCC6F4-F81D-4D58-9373-F465DECB836E}" dt="2023-04-13T15:29:15.674" v="9833" actId="13244"/>
        <pc:sldMkLst>
          <pc:docMk/>
          <pc:sldMk cId="3685488235" sldId="339"/>
        </pc:sldMkLst>
        <pc:spChg chg="mod">
          <ac:chgData name="Josie Gray" userId="cbebf26f-8383-4582-a452-4f3c4c1fd1ab" providerId="ADAL" clId="{FBBCC6F4-F81D-4D58-9373-F465DECB836E}" dt="2023-04-05T18:22:01.812" v="2519" actId="20577"/>
          <ac:spMkLst>
            <pc:docMk/>
            <pc:sldMk cId="3685488235" sldId="339"/>
            <ac:spMk id="2" creationId="{A9CD5DD4-8388-4878-4344-6D639F354FF9}"/>
          </ac:spMkLst>
        </pc:spChg>
        <pc:spChg chg="mod ord">
          <ac:chgData name="Josie Gray" userId="cbebf26f-8383-4582-a452-4f3c4c1fd1ab" providerId="ADAL" clId="{FBBCC6F4-F81D-4D58-9373-F465DECB836E}" dt="2023-04-13T15:29:15.674" v="9833" actId="13244"/>
          <ac:spMkLst>
            <pc:docMk/>
            <pc:sldMk cId="3685488235" sldId="339"/>
            <ac:spMk id="3" creationId="{CC4377B4-0402-B9DE-03E1-5C96C2E72D27}"/>
          </ac:spMkLst>
        </pc:spChg>
      </pc:sldChg>
      <pc:sldChg chg="addSp delSp modSp new mod modClrScheme chgLayout modNotesTx">
        <pc:chgData name="Josie Gray" userId="cbebf26f-8383-4582-a452-4f3c4c1fd1ab" providerId="ADAL" clId="{FBBCC6F4-F81D-4D58-9373-F465DECB836E}" dt="2023-04-13T14:53:28.133" v="8255" actId="20577"/>
        <pc:sldMkLst>
          <pc:docMk/>
          <pc:sldMk cId="3459263599" sldId="340"/>
        </pc:sldMkLst>
        <pc:spChg chg="add del mod ord">
          <ac:chgData name="Josie Gray" userId="cbebf26f-8383-4582-a452-4f3c4c1fd1ab" providerId="ADAL" clId="{FBBCC6F4-F81D-4D58-9373-F465DECB836E}" dt="2023-04-13T14:51:38.432" v="7891" actId="478"/>
          <ac:spMkLst>
            <pc:docMk/>
            <pc:sldMk cId="3459263599" sldId="340"/>
            <ac:spMk id="2" creationId="{CCB7F759-56AA-D812-13ED-054857EBDB6F}"/>
          </ac:spMkLst>
        </pc:spChg>
        <pc:spChg chg="del mod ord">
          <ac:chgData name="Josie Gray" userId="cbebf26f-8383-4582-a452-4f3c4c1fd1ab" providerId="ADAL" clId="{FBBCC6F4-F81D-4D58-9373-F465DECB836E}" dt="2023-04-05T18:23:28.096" v="2524" actId="700"/>
          <ac:spMkLst>
            <pc:docMk/>
            <pc:sldMk cId="3459263599" sldId="340"/>
            <ac:spMk id="2" creationId="{EEBDD048-7435-D8A8-49F7-DC5F99CB5C92}"/>
          </ac:spMkLst>
        </pc:spChg>
        <pc:spChg chg="del mod ord">
          <ac:chgData name="Josie Gray" userId="cbebf26f-8383-4582-a452-4f3c4c1fd1ab" providerId="ADAL" clId="{FBBCC6F4-F81D-4D58-9373-F465DECB836E}" dt="2023-04-05T18:23:28.096" v="2524" actId="700"/>
          <ac:spMkLst>
            <pc:docMk/>
            <pc:sldMk cId="3459263599" sldId="340"/>
            <ac:spMk id="3" creationId="{EA8513E4-2AC4-CA44-7721-698193721E2D}"/>
          </ac:spMkLst>
        </pc:spChg>
        <pc:spChg chg="add mod ord">
          <ac:chgData name="Josie Gray" userId="cbebf26f-8383-4582-a452-4f3c4c1fd1ab" providerId="ADAL" clId="{FBBCC6F4-F81D-4D58-9373-F465DECB836E}" dt="2023-04-13T14:51:25.711" v="7885" actId="20577"/>
          <ac:spMkLst>
            <pc:docMk/>
            <pc:sldMk cId="3459263599" sldId="340"/>
            <ac:spMk id="4" creationId="{70FEE517-DE12-C5A5-EC4E-457A634E3D79}"/>
          </ac:spMkLst>
        </pc:spChg>
        <pc:spChg chg="add mod ord">
          <ac:chgData name="Josie Gray" userId="cbebf26f-8383-4582-a452-4f3c4c1fd1ab" providerId="ADAL" clId="{FBBCC6F4-F81D-4D58-9373-F465DECB836E}" dt="2023-04-13T14:52:07.577" v="7894" actId="207"/>
          <ac:spMkLst>
            <pc:docMk/>
            <pc:sldMk cId="3459263599" sldId="340"/>
            <ac:spMk id="5" creationId="{925A5B65-E87E-F38D-B4DC-3146C3FFFA40}"/>
          </ac:spMkLst>
        </pc:spChg>
      </pc:sldChg>
      <pc:sldChg chg="modSp new mod modNotesTx">
        <pc:chgData name="Josie Gray" userId="cbebf26f-8383-4582-a452-4f3c4c1fd1ab" providerId="ADAL" clId="{FBBCC6F4-F81D-4D58-9373-F465DECB836E}" dt="2023-04-13T14:36:49.334" v="7735" actId="20577"/>
        <pc:sldMkLst>
          <pc:docMk/>
          <pc:sldMk cId="4119376001" sldId="341"/>
        </pc:sldMkLst>
        <pc:spChg chg="mod">
          <ac:chgData name="Josie Gray" userId="cbebf26f-8383-4582-a452-4f3c4c1fd1ab" providerId="ADAL" clId="{FBBCC6F4-F81D-4D58-9373-F465DECB836E}" dt="2023-04-05T19:39:27.360" v="2770" actId="14100"/>
          <ac:spMkLst>
            <pc:docMk/>
            <pc:sldMk cId="4119376001" sldId="341"/>
            <ac:spMk id="2" creationId="{EAA806B7-8362-59C3-A86A-780C85ADE452}"/>
          </ac:spMkLst>
        </pc:spChg>
        <pc:spChg chg="mod">
          <ac:chgData name="Josie Gray" userId="cbebf26f-8383-4582-a452-4f3c4c1fd1ab" providerId="ADAL" clId="{FBBCC6F4-F81D-4D58-9373-F465DECB836E}" dt="2023-04-05T19:39:23.563" v="2768" actId="14100"/>
          <ac:spMkLst>
            <pc:docMk/>
            <pc:sldMk cId="4119376001" sldId="341"/>
            <ac:spMk id="3" creationId="{E1B47702-55B5-032C-782E-A457C86AF88D}"/>
          </ac:spMkLst>
        </pc:spChg>
      </pc:sldChg>
      <pc:sldChg chg="modSp add mod">
        <pc:chgData name="Josie Gray" userId="cbebf26f-8383-4582-a452-4f3c4c1fd1ab" providerId="ADAL" clId="{FBBCC6F4-F81D-4D58-9373-F465DECB836E}" dt="2023-04-05T19:38:58.252" v="2767" actId="14100"/>
        <pc:sldMkLst>
          <pc:docMk/>
          <pc:sldMk cId="657468279" sldId="342"/>
        </pc:sldMkLst>
        <pc:spChg chg="mod">
          <ac:chgData name="Josie Gray" userId="cbebf26f-8383-4582-a452-4f3c4c1fd1ab" providerId="ADAL" clId="{FBBCC6F4-F81D-4D58-9373-F465DECB836E}" dt="2023-04-05T19:38:58.252" v="2767" actId="14100"/>
          <ac:spMkLst>
            <pc:docMk/>
            <pc:sldMk cId="657468279" sldId="342"/>
            <ac:spMk id="2" creationId="{EAA806B7-8362-59C3-A86A-780C85ADE452}"/>
          </ac:spMkLst>
        </pc:spChg>
        <pc:spChg chg="mod">
          <ac:chgData name="Josie Gray" userId="cbebf26f-8383-4582-a452-4f3c4c1fd1ab" providerId="ADAL" clId="{FBBCC6F4-F81D-4D58-9373-F465DECB836E}" dt="2023-04-05T19:38:55.473" v="2766" actId="27636"/>
          <ac:spMkLst>
            <pc:docMk/>
            <pc:sldMk cId="657468279" sldId="342"/>
            <ac:spMk id="3" creationId="{E1B47702-55B5-032C-782E-A457C86AF88D}"/>
          </ac:spMkLst>
        </pc:spChg>
      </pc:sldChg>
      <pc:sldChg chg="addSp modSp add mod modNotesTx">
        <pc:chgData name="Josie Gray" userId="cbebf26f-8383-4582-a452-4f3c4c1fd1ab" providerId="ADAL" clId="{FBBCC6F4-F81D-4D58-9373-F465DECB836E}" dt="2023-04-13T15:24:19.618" v="9801" actId="962"/>
        <pc:sldMkLst>
          <pc:docMk/>
          <pc:sldMk cId="4179790643" sldId="343"/>
        </pc:sldMkLst>
        <pc:spChg chg="mod">
          <ac:chgData name="Josie Gray" userId="cbebf26f-8383-4582-a452-4f3c4c1fd1ab" providerId="ADAL" clId="{FBBCC6F4-F81D-4D58-9373-F465DECB836E}" dt="2023-04-05T19:40:13.049" v="2824"/>
          <ac:spMkLst>
            <pc:docMk/>
            <pc:sldMk cId="4179790643" sldId="343"/>
            <ac:spMk id="2" creationId="{EAA806B7-8362-59C3-A86A-780C85ADE452}"/>
          </ac:spMkLst>
        </pc:spChg>
        <pc:spChg chg="add mod">
          <ac:chgData name="Josie Gray" userId="cbebf26f-8383-4582-a452-4f3c4c1fd1ab" providerId="ADAL" clId="{FBBCC6F4-F81D-4D58-9373-F465DECB836E}" dt="2023-04-13T15:24:12.137" v="9777" actId="962"/>
          <ac:spMkLst>
            <pc:docMk/>
            <pc:sldMk cId="4179790643" sldId="343"/>
            <ac:spMk id="4" creationId="{D6190A20-C114-9AF1-828C-EB191598E9FB}"/>
          </ac:spMkLst>
        </pc:spChg>
        <pc:spChg chg="add mod">
          <ac:chgData name="Josie Gray" userId="cbebf26f-8383-4582-a452-4f3c4c1fd1ab" providerId="ADAL" clId="{FBBCC6F4-F81D-4D58-9373-F465DECB836E}" dt="2023-04-13T15:24:19.618" v="9801" actId="962"/>
          <ac:spMkLst>
            <pc:docMk/>
            <pc:sldMk cId="4179790643" sldId="343"/>
            <ac:spMk id="5" creationId="{0B27C11A-075C-3287-C7F9-8725B51136B6}"/>
          </ac:spMkLst>
        </pc:spChg>
      </pc:sldChg>
      <pc:sldChg chg="modSp new mod modNotesTx">
        <pc:chgData name="Josie Gray" userId="cbebf26f-8383-4582-a452-4f3c4c1fd1ab" providerId="ADAL" clId="{FBBCC6F4-F81D-4D58-9373-F465DECB836E}" dt="2023-04-13T14:41:04.919" v="7740" actId="20577"/>
        <pc:sldMkLst>
          <pc:docMk/>
          <pc:sldMk cId="1181618126" sldId="344"/>
        </pc:sldMkLst>
        <pc:spChg chg="mod">
          <ac:chgData name="Josie Gray" userId="cbebf26f-8383-4582-a452-4f3c4c1fd1ab" providerId="ADAL" clId="{FBBCC6F4-F81D-4D58-9373-F465DECB836E}" dt="2023-04-05T19:42:32.303" v="2851" actId="20577"/>
          <ac:spMkLst>
            <pc:docMk/>
            <pc:sldMk cId="1181618126" sldId="344"/>
            <ac:spMk id="2" creationId="{A6EE35DE-3BE0-349C-1E30-B536A9F30AE6}"/>
          </ac:spMkLst>
        </pc:spChg>
        <pc:spChg chg="mod">
          <ac:chgData name="Josie Gray" userId="cbebf26f-8383-4582-a452-4f3c4c1fd1ab" providerId="ADAL" clId="{FBBCC6F4-F81D-4D58-9373-F465DECB836E}" dt="2023-04-05T19:42:56.158" v="2892" actId="20577"/>
          <ac:spMkLst>
            <pc:docMk/>
            <pc:sldMk cId="1181618126" sldId="344"/>
            <ac:spMk id="3" creationId="{43291A84-C9D0-FDED-2D70-197401C327DB}"/>
          </ac:spMkLst>
        </pc:spChg>
      </pc:sldChg>
      <pc:sldChg chg="modSp new mod modNotesTx">
        <pc:chgData name="Josie Gray" userId="cbebf26f-8383-4582-a452-4f3c4c1fd1ab" providerId="ADAL" clId="{FBBCC6F4-F81D-4D58-9373-F465DECB836E}" dt="2023-04-13T14:43:20.434" v="7741" actId="20577"/>
        <pc:sldMkLst>
          <pc:docMk/>
          <pc:sldMk cId="3374616798" sldId="345"/>
        </pc:sldMkLst>
        <pc:spChg chg="mod">
          <ac:chgData name="Josie Gray" userId="cbebf26f-8383-4582-a452-4f3c4c1fd1ab" providerId="ADAL" clId="{FBBCC6F4-F81D-4D58-9373-F465DECB836E}" dt="2023-04-05T19:44:07.101" v="2908" actId="20577"/>
          <ac:spMkLst>
            <pc:docMk/>
            <pc:sldMk cId="3374616798" sldId="345"/>
            <ac:spMk id="2" creationId="{06EE1187-8ACA-CFCA-AE14-D088E1434A79}"/>
          </ac:spMkLst>
        </pc:spChg>
        <pc:spChg chg="mod">
          <ac:chgData name="Josie Gray" userId="cbebf26f-8383-4582-a452-4f3c4c1fd1ab" providerId="ADAL" clId="{FBBCC6F4-F81D-4D58-9373-F465DECB836E}" dt="2023-04-05T19:47:15.692" v="3225" actId="14100"/>
          <ac:spMkLst>
            <pc:docMk/>
            <pc:sldMk cId="3374616798" sldId="345"/>
            <ac:spMk id="3" creationId="{FFDDA76F-624E-6E6F-001D-BFDE8B87469C}"/>
          </ac:spMkLst>
        </pc:spChg>
        <pc:spChg chg="mod">
          <ac:chgData name="Josie Gray" userId="cbebf26f-8383-4582-a452-4f3c4c1fd1ab" providerId="ADAL" clId="{FBBCC6F4-F81D-4D58-9373-F465DECB836E}" dt="2023-04-05T19:45:05.880" v="2930" actId="15"/>
          <ac:spMkLst>
            <pc:docMk/>
            <pc:sldMk cId="3374616798" sldId="345"/>
            <ac:spMk id="4" creationId="{847520A3-F2EA-14DC-A475-2E5ACC4B93BE}"/>
          </ac:spMkLst>
        </pc:spChg>
      </pc:sldChg>
      <pc:sldChg chg="modSp add mod modClrScheme chgLayout">
        <pc:chgData name="Josie Gray" userId="cbebf26f-8383-4582-a452-4f3c4c1fd1ab" providerId="ADAL" clId="{FBBCC6F4-F81D-4D58-9373-F465DECB836E}" dt="2023-04-13T15:28:03.847" v="9829" actId="13244"/>
        <pc:sldMkLst>
          <pc:docMk/>
          <pc:sldMk cId="4287296331" sldId="378"/>
        </pc:sldMkLst>
        <pc:spChg chg="mod ord">
          <ac:chgData name="Josie Gray" userId="cbebf26f-8383-4582-a452-4f3c4c1fd1ab" providerId="ADAL" clId="{FBBCC6F4-F81D-4D58-9373-F465DECB836E}" dt="2023-04-13T15:28:03.847" v="9829" actId="13244"/>
          <ac:spMkLst>
            <pc:docMk/>
            <pc:sldMk cId="4287296331" sldId="378"/>
            <ac:spMk id="2" creationId="{C9690194-0D17-4D67-80A5-00ABBD6570F0}"/>
          </ac:spMkLst>
        </pc:spChg>
        <pc:spChg chg="mod ord">
          <ac:chgData name="Josie Gray" userId="cbebf26f-8383-4582-a452-4f3c4c1fd1ab" providerId="ADAL" clId="{FBBCC6F4-F81D-4D58-9373-F465DECB836E}" dt="2023-04-05T19:52:21.521" v="3772" actId="700"/>
          <ac:spMkLst>
            <pc:docMk/>
            <pc:sldMk cId="4287296331" sldId="378"/>
            <ac:spMk id="4" creationId="{3C2084C5-68FE-4930-A0D9-FD303B5B3247}"/>
          </ac:spMkLst>
        </pc:spChg>
        <pc:picChg chg="mod ord">
          <ac:chgData name="Josie Gray" userId="cbebf26f-8383-4582-a452-4f3c4c1fd1ab" providerId="ADAL" clId="{FBBCC6F4-F81D-4D58-9373-F465DECB836E}" dt="2023-04-05T19:52:27.669" v="3775" actId="1076"/>
          <ac:picMkLst>
            <pc:docMk/>
            <pc:sldMk cId="4287296331" sldId="378"/>
            <ac:picMk id="5" creationId="{B1BA89BB-F67F-4890-8EC0-C68075E66D20}"/>
          </ac:picMkLst>
        </pc:picChg>
      </pc:sldChg>
      <pc:sldChg chg="modSp new mod modNotesTx">
        <pc:chgData name="Josie Gray" userId="cbebf26f-8383-4582-a452-4f3c4c1fd1ab" providerId="ADAL" clId="{FBBCC6F4-F81D-4D58-9373-F465DECB836E}" dt="2023-04-13T14:44:58.888" v="7745" actId="20577"/>
        <pc:sldMkLst>
          <pc:docMk/>
          <pc:sldMk cId="138706260" sldId="379"/>
        </pc:sldMkLst>
        <pc:spChg chg="mod">
          <ac:chgData name="Josie Gray" userId="cbebf26f-8383-4582-a452-4f3c4c1fd1ab" providerId="ADAL" clId="{FBBCC6F4-F81D-4D58-9373-F465DECB836E}" dt="2023-04-05T19:53:38.028" v="3799" actId="20577"/>
          <ac:spMkLst>
            <pc:docMk/>
            <pc:sldMk cId="138706260" sldId="379"/>
            <ac:spMk id="2" creationId="{0FEBB95E-7813-41B5-5577-E0D01D0A1455}"/>
          </ac:spMkLst>
        </pc:spChg>
        <pc:spChg chg="mod">
          <ac:chgData name="Josie Gray" userId="cbebf26f-8383-4582-a452-4f3c4c1fd1ab" providerId="ADAL" clId="{FBBCC6F4-F81D-4D58-9373-F465DECB836E}" dt="2023-04-05T19:54:02.829" v="3817" actId="20577"/>
          <ac:spMkLst>
            <pc:docMk/>
            <pc:sldMk cId="138706260" sldId="379"/>
            <ac:spMk id="3" creationId="{48988655-965E-5B4D-E4A5-01865EA3D486}"/>
          </ac:spMkLst>
        </pc:spChg>
      </pc:sldChg>
      <pc:sldChg chg="addSp delSp modSp mod modClrScheme chgLayout">
        <pc:chgData name="Josie Gray" userId="cbebf26f-8383-4582-a452-4f3c4c1fd1ab" providerId="ADAL" clId="{FBBCC6F4-F81D-4D58-9373-F465DECB836E}" dt="2023-04-13T15:16:50.668" v="9572" actId="700"/>
        <pc:sldMkLst>
          <pc:docMk/>
          <pc:sldMk cId="756363717" sldId="380"/>
        </pc:sldMkLst>
        <pc:spChg chg="del mod ord">
          <ac:chgData name="Josie Gray" userId="cbebf26f-8383-4582-a452-4f3c4c1fd1ab" providerId="ADAL" clId="{FBBCC6F4-F81D-4D58-9373-F465DECB836E}" dt="2023-04-13T15:14:56.896" v="9542" actId="700"/>
          <ac:spMkLst>
            <pc:docMk/>
            <pc:sldMk cId="756363717" sldId="380"/>
            <ac:spMk id="2" creationId="{3DFEBD50-0AB7-79F4-93F5-68543AA324A7}"/>
          </ac:spMkLst>
        </pc:spChg>
        <pc:spChg chg="mod ord">
          <ac:chgData name="Josie Gray" userId="cbebf26f-8383-4582-a452-4f3c4c1fd1ab" providerId="ADAL" clId="{FBBCC6F4-F81D-4D58-9373-F465DECB836E}" dt="2023-04-13T15:16:50.668" v="9572" actId="700"/>
          <ac:spMkLst>
            <pc:docMk/>
            <pc:sldMk cId="756363717" sldId="380"/>
            <ac:spMk id="3" creationId="{F15D5365-A042-B11D-5C8E-46BDF6CA8492}"/>
          </ac:spMkLst>
        </pc:spChg>
        <pc:spChg chg="add del mod ord">
          <ac:chgData name="Josie Gray" userId="cbebf26f-8383-4582-a452-4f3c4c1fd1ab" providerId="ADAL" clId="{FBBCC6F4-F81D-4D58-9373-F465DECB836E}" dt="2023-04-13T15:15:07.235" v="9543" actId="931"/>
          <ac:spMkLst>
            <pc:docMk/>
            <pc:sldMk cId="756363717" sldId="380"/>
            <ac:spMk id="4" creationId="{F4226B0F-09A2-A9B9-A7A3-C4F149891D31}"/>
          </ac:spMkLst>
        </pc:spChg>
        <pc:spChg chg="add del mod ord">
          <ac:chgData name="Josie Gray" userId="cbebf26f-8383-4582-a452-4f3c4c1fd1ab" providerId="ADAL" clId="{FBBCC6F4-F81D-4D58-9373-F465DECB836E}" dt="2023-04-13T15:16:50.668" v="9572" actId="700"/>
          <ac:spMkLst>
            <pc:docMk/>
            <pc:sldMk cId="756363717" sldId="380"/>
            <ac:spMk id="5" creationId="{EF138FAE-4C3B-30A9-C52E-BBF4C8074AF4}"/>
          </ac:spMkLst>
        </pc:spChg>
        <pc:spChg chg="add del mod">
          <ac:chgData name="Josie Gray" userId="cbebf26f-8383-4582-a452-4f3c4c1fd1ab" providerId="ADAL" clId="{FBBCC6F4-F81D-4D58-9373-F465DECB836E}" dt="2023-04-13T15:16:50.668" v="9572" actId="700"/>
          <ac:spMkLst>
            <pc:docMk/>
            <pc:sldMk cId="756363717" sldId="380"/>
            <ac:spMk id="9" creationId="{516B970A-B4E5-A3C4-79F6-65CC7412AA97}"/>
          </ac:spMkLst>
        </pc:spChg>
        <pc:picChg chg="add del mod">
          <ac:chgData name="Josie Gray" userId="cbebf26f-8383-4582-a452-4f3c4c1fd1ab" providerId="ADAL" clId="{FBBCC6F4-F81D-4D58-9373-F465DECB836E}" dt="2023-04-13T15:16:43.514" v="9569" actId="478"/>
          <ac:picMkLst>
            <pc:docMk/>
            <pc:sldMk cId="756363717" sldId="380"/>
            <ac:picMk id="7" creationId="{F0796391-6B7F-BBCE-D513-4F75EBB11B74}"/>
          </ac:picMkLst>
        </pc:picChg>
      </pc:sldChg>
      <pc:sldChg chg="del">
        <pc:chgData name="Josie Gray" userId="cbebf26f-8383-4582-a452-4f3c4c1fd1ab" providerId="ADAL" clId="{FBBCC6F4-F81D-4D58-9373-F465DECB836E}" dt="2023-04-13T15:17:01.307" v="9574" actId="47"/>
        <pc:sldMkLst>
          <pc:docMk/>
          <pc:sldMk cId="309077145" sldId="381"/>
        </pc:sldMkLst>
      </pc:sldChg>
      <pc:sldChg chg="modSp mod">
        <pc:chgData name="Josie Gray" userId="cbebf26f-8383-4582-a452-4f3c4c1fd1ab" providerId="ADAL" clId="{FBBCC6F4-F81D-4D58-9373-F465DECB836E}" dt="2023-04-13T15:26:01.750" v="9810" actId="13244"/>
        <pc:sldMkLst>
          <pc:docMk/>
          <pc:sldMk cId="284567628" sldId="382"/>
        </pc:sldMkLst>
        <pc:spChg chg="ord">
          <ac:chgData name="Josie Gray" userId="cbebf26f-8383-4582-a452-4f3c4c1fd1ab" providerId="ADAL" clId="{FBBCC6F4-F81D-4D58-9373-F465DECB836E}" dt="2023-04-13T15:26:01.750" v="9810" actId="13244"/>
          <ac:spMkLst>
            <pc:docMk/>
            <pc:sldMk cId="284567628" sldId="382"/>
            <ac:spMk id="3" creationId="{6E0851C2-B69D-5BC7-FED5-0A92195F76A3}"/>
          </ac:spMkLst>
        </pc:spChg>
        <pc:spChg chg="ord">
          <ac:chgData name="Josie Gray" userId="cbebf26f-8383-4582-a452-4f3c4c1fd1ab" providerId="ADAL" clId="{FBBCC6F4-F81D-4D58-9373-F465DECB836E}" dt="2023-04-13T15:25:58.778" v="9808" actId="13244"/>
          <ac:spMkLst>
            <pc:docMk/>
            <pc:sldMk cId="284567628" sldId="382"/>
            <ac:spMk id="4" creationId="{A2882E18-15A1-54DB-DD02-A3C2B483B37A}"/>
          </ac:spMkLst>
        </pc:spChg>
      </pc:sldChg>
      <pc:sldChg chg="modSp mod modNotesTx">
        <pc:chgData name="Josie Gray" userId="cbebf26f-8383-4582-a452-4f3c4c1fd1ab" providerId="ADAL" clId="{FBBCC6F4-F81D-4D58-9373-F465DECB836E}" dt="2023-04-13T15:26:18.420" v="9814" actId="13244"/>
        <pc:sldMkLst>
          <pc:docMk/>
          <pc:sldMk cId="4260760602" sldId="383"/>
        </pc:sldMkLst>
        <pc:spChg chg="ord">
          <ac:chgData name="Josie Gray" userId="cbebf26f-8383-4582-a452-4f3c4c1fd1ab" providerId="ADAL" clId="{FBBCC6F4-F81D-4D58-9373-F465DECB836E}" dt="2023-04-13T15:26:18.420" v="9814" actId="13244"/>
          <ac:spMkLst>
            <pc:docMk/>
            <pc:sldMk cId="4260760602" sldId="383"/>
            <ac:spMk id="2" creationId="{3588B0DE-BA38-2BEF-03B3-2538F1DFCE7D}"/>
          </ac:spMkLst>
        </pc:spChg>
      </pc:sldChg>
      <pc:sldChg chg="modSp mod modNotesTx">
        <pc:chgData name="Josie Gray" userId="cbebf26f-8383-4582-a452-4f3c4c1fd1ab" providerId="ADAL" clId="{FBBCC6F4-F81D-4D58-9373-F465DECB836E}" dt="2023-04-13T15:27:06.662" v="9825" actId="13244"/>
        <pc:sldMkLst>
          <pc:docMk/>
          <pc:sldMk cId="2682732858" sldId="384"/>
        </pc:sldMkLst>
        <pc:spChg chg="mod">
          <ac:chgData name="Josie Gray" userId="cbebf26f-8383-4582-a452-4f3c4c1fd1ab" providerId="ADAL" clId="{FBBCC6F4-F81D-4D58-9373-F465DECB836E}" dt="2023-04-13T14:33:30.628" v="7720" actId="14100"/>
          <ac:spMkLst>
            <pc:docMk/>
            <pc:sldMk cId="2682732858" sldId="384"/>
            <ac:spMk id="2" creationId="{59EB00B2-BA52-0CA1-A396-F1ED70CCA4D7}"/>
          </ac:spMkLst>
        </pc:spChg>
        <pc:spChg chg="ord">
          <ac:chgData name="Josie Gray" userId="cbebf26f-8383-4582-a452-4f3c4c1fd1ab" providerId="ADAL" clId="{FBBCC6F4-F81D-4D58-9373-F465DECB836E}" dt="2023-04-13T15:27:06.662" v="9825" actId="13244"/>
          <ac:spMkLst>
            <pc:docMk/>
            <pc:sldMk cId="2682732858" sldId="384"/>
            <ac:spMk id="3" creationId="{285F8A8D-9BA0-6A1E-9EA3-596CB8F7E540}"/>
          </ac:spMkLst>
        </pc:spChg>
      </pc:sldChg>
      <pc:sldChg chg="addSp delSp modSp new mod modNotesTx">
        <pc:chgData name="Josie Gray" userId="cbebf26f-8383-4582-a452-4f3c4c1fd1ab" providerId="ADAL" clId="{FBBCC6F4-F81D-4D58-9373-F465DECB836E}" dt="2023-04-13T14:46:20.911" v="7750" actId="20577"/>
        <pc:sldMkLst>
          <pc:docMk/>
          <pc:sldMk cId="410283316" sldId="387"/>
        </pc:sldMkLst>
        <pc:spChg chg="mod">
          <ac:chgData name="Josie Gray" userId="cbebf26f-8383-4582-a452-4f3c4c1fd1ab" providerId="ADAL" clId="{FBBCC6F4-F81D-4D58-9373-F465DECB836E}" dt="2023-04-12T16:43:01.871" v="3854" actId="20577"/>
          <ac:spMkLst>
            <pc:docMk/>
            <pc:sldMk cId="410283316" sldId="387"/>
            <ac:spMk id="2" creationId="{5A2FF09F-70ED-2CF4-E79D-555779EC6FE5}"/>
          </ac:spMkLst>
        </pc:spChg>
        <pc:spChg chg="mod">
          <ac:chgData name="Josie Gray" userId="cbebf26f-8383-4582-a452-4f3c4c1fd1ab" providerId="ADAL" clId="{FBBCC6F4-F81D-4D58-9373-F465DECB836E}" dt="2023-04-12T16:43:28.149" v="3858" actId="14100"/>
          <ac:spMkLst>
            <pc:docMk/>
            <pc:sldMk cId="410283316" sldId="387"/>
            <ac:spMk id="3" creationId="{C1E3A286-408C-8C39-5346-8596683159BB}"/>
          </ac:spMkLst>
        </pc:spChg>
        <pc:spChg chg="del">
          <ac:chgData name="Josie Gray" userId="cbebf26f-8383-4582-a452-4f3c4c1fd1ab" providerId="ADAL" clId="{FBBCC6F4-F81D-4D58-9373-F465DECB836E}" dt="2023-04-12T16:43:56.779" v="3859" actId="931"/>
          <ac:spMkLst>
            <pc:docMk/>
            <pc:sldMk cId="410283316" sldId="387"/>
            <ac:spMk id="4" creationId="{6853D980-AB3B-0023-0994-C239DD8C7F3D}"/>
          </ac:spMkLst>
        </pc:spChg>
        <pc:picChg chg="add mod">
          <ac:chgData name="Josie Gray" userId="cbebf26f-8383-4582-a452-4f3c4c1fd1ab" providerId="ADAL" clId="{FBBCC6F4-F81D-4D58-9373-F465DECB836E}" dt="2023-04-12T16:44:13.353" v="3905" actId="962"/>
          <ac:picMkLst>
            <pc:docMk/>
            <pc:sldMk cId="410283316" sldId="387"/>
            <ac:picMk id="6" creationId="{E1F994A0-4811-BF44-17D3-5A4124664A85}"/>
          </ac:picMkLst>
        </pc:picChg>
      </pc:sldChg>
      <pc:sldChg chg="addSp delSp modSp new mod modClrScheme chgLayout modNotesTx">
        <pc:chgData name="Josie Gray" userId="cbebf26f-8383-4582-a452-4f3c4c1fd1ab" providerId="ADAL" clId="{FBBCC6F4-F81D-4D58-9373-F465DECB836E}" dt="2023-04-13T13:06:15.863" v="4259" actId="20577"/>
        <pc:sldMkLst>
          <pc:docMk/>
          <pc:sldMk cId="3198950184" sldId="388"/>
        </pc:sldMkLst>
        <pc:spChg chg="mod ord">
          <ac:chgData name="Josie Gray" userId="cbebf26f-8383-4582-a452-4f3c4c1fd1ab" providerId="ADAL" clId="{FBBCC6F4-F81D-4D58-9373-F465DECB836E}" dt="2023-04-12T16:45:33.490" v="3967" actId="700"/>
          <ac:spMkLst>
            <pc:docMk/>
            <pc:sldMk cId="3198950184" sldId="388"/>
            <ac:spMk id="2" creationId="{A18CE92A-8F37-AD74-8FF6-D8919045F040}"/>
          </ac:spMkLst>
        </pc:spChg>
        <pc:spChg chg="del mod ord">
          <ac:chgData name="Josie Gray" userId="cbebf26f-8383-4582-a452-4f3c4c1fd1ab" providerId="ADAL" clId="{FBBCC6F4-F81D-4D58-9373-F465DECB836E}" dt="2023-04-12T16:45:33.490" v="3967" actId="700"/>
          <ac:spMkLst>
            <pc:docMk/>
            <pc:sldMk cId="3198950184" sldId="388"/>
            <ac:spMk id="3" creationId="{CDF6C23F-F6C3-942E-7577-5522F6E850E8}"/>
          </ac:spMkLst>
        </pc:spChg>
        <pc:spChg chg="del">
          <ac:chgData name="Josie Gray" userId="cbebf26f-8383-4582-a452-4f3c4c1fd1ab" providerId="ADAL" clId="{FBBCC6F4-F81D-4D58-9373-F465DECB836E}" dt="2023-04-12T16:45:33.490" v="3967" actId="700"/>
          <ac:spMkLst>
            <pc:docMk/>
            <pc:sldMk cId="3198950184" sldId="388"/>
            <ac:spMk id="4" creationId="{18DABB61-32E1-8D1A-5CA2-38233397A211}"/>
          </ac:spMkLst>
        </pc:spChg>
        <pc:spChg chg="add del mod ord">
          <ac:chgData name="Josie Gray" userId="cbebf26f-8383-4582-a452-4f3c4c1fd1ab" providerId="ADAL" clId="{FBBCC6F4-F81D-4D58-9373-F465DECB836E}" dt="2023-04-12T16:47:12.388" v="3968" actId="931"/>
          <ac:spMkLst>
            <pc:docMk/>
            <pc:sldMk cId="3198950184" sldId="388"/>
            <ac:spMk id="5" creationId="{D14073A1-33E7-708C-A062-DD9F016EE872}"/>
          </ac:spMkLst>
        </pc:spChg>
        <pc:picChg chg="add mod">
          <ac:chgData name="Josie Gray" userId="cbebf26f-8383-4582-a452-4f3c4c1fd1ab" providerId="ADAL" clId="{FBBCC6F4-F81D-4D58-9373-F465DECB836E}" dt="2023-04-12T16:47:42.026" v="3974" actId="962"/>
          <ac:picMkLst>
            <pc:docMk/>
            <pc:sldMk cId="3198950184" sldId="388"/>
            <ac:picMk id="7" creationId="{370D47B8-0731-D41E-1AA7-61C81B806FC4}"/>
          </ac:picMkLst>
        </pc:picChg>
      </pc:sldChg>
      <pc:sldChg chg="addSp delSp modSp new mod setBg modClrScheme chgLayout modNotesTx">
        <pc:chgData name="Josie Gray" userId="cbebf26f-8383-4582-a452-4f3c4c1fd1ab" providerId="ADAL" clId="{FBBCC6F4-F81D-4D58-9373-F465DECB836E}" dt="2023-04-13T14:47:00.048" v="7751" actId="20577"/>
        <pc:sldMkLst>
          <pc:docMk/>
          <pc:sldMk cId="626628536" sldId="389"/>
        </pc:sldMkLst>
        <pc:spChg chg="mod ord">
          <ac:chgData name="Josie Gray" userId="cbebf26f-8383-4582-a452-4f3c4c1fd1ab" providerId="ADAL" clId="{FBBCC6F4-F81D-4D58-9373-F465DECB836E}" dt="2023-04-12T16:52:17.331" v="4051" actId="700"/>
          <ac:spMkLst>
            <pc:docMk/>
            <pc:sldMk cId="626628536" sldId="389"/>
            <ac:spMk id="2" creationId="{1E4A926C-1651-B1EE-5553-CE3DF6B1CBA4}"/>
          </ac:spMkLst>
        </pc:spChg>
        <pc:spChg chg="del mod">
          <ac:chgData name="Josie Gray" userId="cbebf26f-8383-4582-a452-4f3c4c1fd1ab" providerId="ADAL" clId="{FBBCC6F4-F81D-4D58-9373-F465DECB836E}" dt="2023-04-12T16:50:22.073" v="4037" actId="931"/>
          <ac:spMkLst>
            <pc:docMk/>
            <pc:sldMk cId="626628536" sldId="389"/>
            <ac:spMk id="3" creationId="{7295398A-C056-E9F3-B4E2-DBD5D593A9BE}"/>
          </ac:spMkLst>
        </pc:spChg>
        <pc:spChg chg="mod ord">
          <ac:chgData name="Josie Gray" userId="cbebf26f-8383-4582-a452-4f3c4c1fd1ab" providerId="ADAL" clId="{FBBCC6F4-F81D-4D58-9373-F465DECB836E}" dt="2023-04-12T16:52:32.552" v="4055" actId="14100"/>
          <ac:spMkLst>
            <pc:docMk/>
            <pc:sldMk cId="626628536" sldId="389"/>
            <ac:spMk id="4" creationId="{4361DFC7-310B-85EE-323E-70BC4C28553F}"/>
          </ac:spMkLst>
        </pc:spChg>
        <pc:spChg chg="add del mod ord">
          <ac:chgData name="Josie Gray" userId="cbebf26f-8383-4582-a452-4f3c4c1fd1ab" providerId="ADAL" clId="{FBBCC6F4-F81D-4D58-9373-F465DECB836E}" dt="2023-04-12T16:52:17.331" v="4051" actId="700"/>
          <ac:spMkLst>
            <pc:docMk/>
            <pc:sldMk cId="626628536" sldId="389"/>
            <ac:spMk id="8" creationId="{2767890B-1E40-81A4-E160-E853C7FFBE0C}"/>
          </ac:spMkLst>
        </pc:spChg>
        <pc:picChg chg="add del mod ord modCrop">
          <ac:chgData name="Josie Gray" userId="cbebf26f-8383-4582-a452-4f3c4c1fd1ab" providerId="ADAL" clId="{FBBCC6F4-F81D-4D58-9373-F465DECB836E}" dt="2023-04-12T16:52:12.050" v="4050" actId="478"/>
          <ac:picMkLst>
            <pc:docMk/>
            <pc:sldMk cId="626628536" sldId="389"/>
            <ac:picMk id="6" creationId="{8E0D4AAC-0E78-9295-F598-935BC28EAB25}"/>
          </ac:picMkLst>
        </pc:picChg>
      </pc:sldChg>
      <pc:sldChg chg="addSp delSp modSp new mod modNotesTx">
        <pc:chgData name="Josie Gray" userId="cbebf26f-8383-4582-a452-4f3c4c1fd1ab" providerId="ADAL" clId="{FBBCC6F4-F81D-4D58-9373-F465DECB836E}" dt="2023-04-13T13:12:40.966" v="4605" actId="20577"/>
        <pc:sldMkLst>
          <pc:docMk/>
          <pc:sldMk cId="2795928509" sldId="390"/>
        </pc:sldMkLst>
        <pc:spChg chg="mod">
          <ac:chgData name="Josie Gray" userId="cbebf26f-8383-4582-a452-4f3c4c1fd1ab" providerId="ADAL" clId="{FBBCC6F4-F81D-4D58-9373-F465DECB836E}" dt="2023-04-13T13:07:05.662" v="4301" actId="20577"/>
          <ac:spMkLst>
            <pc:docMk/>
            <pc:sldMk cId="2795928509" sldId="390"/>
            <ac:spMk id="2" creationId="{464EEE6E-FAE1-5D7B-D4F9-DA3E4BB0C75E}"/>
          </ac:spMkLst>
        </pc:spChg>
        <pc:spChg chg="del">
          <ac:chgData name="Josie Gray" userId="cbebf26f-8383-4582-a452-4f3c4c1fd1ab" providerId="ADAL" clId="{FBBCC6F4-F81D-4D58-9373-F465DECB836E}" dt="2023-04-13T13:08:59.389" v="4302" actId="931"/>
          <ac:spMkLst>
            <pc:docMk/>
            <pc:sldMk cId="2795928509" sldId="390"/>
            <ac:spMk id="3" creationId="{23DBB861-CDC7-618C-CCD2-A56764684126}"/>
          </ac:spMkLst>
        </pc:spChg>
        <pc:spChg chg="add mod">
          <ac:chgData name="Josie Gray" userId="cbebf26f-8383-4582-a452-4f3c4c1fd1ab" providerId="ADAL" clId="{FBBCC6F4-F81D-4D58-9373-F465DECB836E}" dt="2023-04-13T13:12:19.334" v="4601" actId="20577"/>
          <ac:spMkLst>
            <pc:docMk/>
            <pc:sldMk cId="2795928509" sldId="390"/>
            <ac:spMk id="6" creationId="{19CC8CFD-A893-A0EE-FC8A-4587EBD3C1D8}"/>
          </ac:spMkLst>
        </pc:spChg>
        <pc:picChg chg="add mod">
          <ac:chgData name="Josie Gray" userId="cbebf26f-8383-4582-a452-4f3c4c1fd1ab" providerId="ADAL" clId="{FBBCC6F4-F81D-4D58-9373-F465DECB836E}" dt="2023-04-13T13:11:37.968" v="4587" actId="962"/>
          <ac:picMkLst>
            <pc:docMk/>
            <pc:sldMk cId="2795928509" sldId="390"/>
            <ac:picMk id="5" creationId="{67382EF1-FCCD-AF39-4705-A503D679A9DE}"/>
          </ac:picMkLst>
        </pc:picChg>
      </pc:sldChg>
      <pc:sldChg chg="modSp add mod modClrScheme chgLayout modNotesTx">
        <pc:chgData name="Josie Gray" userId="cbebf26f-8383-4582-a452-4f3c4c1fd1ab" providerId="ADAL" clId="{FBBCC6F4-F81D-4D58-9373-F465DECB836E}" dt="2023-04-13T15:28:30.295" v="9830" actId="13244"/>
        <pc:sldMkLst>
          <pc:docMk/>
          <pc:sldMk cId="1180717019" sldId="391"/>
        </pc:sldMkLst>
        <pc:spChg chg="mod ord">
          <ac:chgData name="Josie Gray" userId="cbebf26f-8383-4582-a452-4f3c4c1fd1ab" providerId="ADAL" clId="{FBBCC6F4-F81D-4D58-9373-F465DECB836E}" dt="2023-04-13T13:14:47.591" v="4840" actId="14100"/>
          <ac:spMkLst>
            <pc:docMk/>
            <pc:sldMk cId="1180717019" sldId="391"/>
            <ac:spMk id="2" creationId="{E46B08AA-9F8C-493B-8EFC-402CD7950C9B}"/>
          </ac:spMkLst>
        </pc:spChg>
        <pc:spChg chg="mod ord">
          <ac:chgData name="Josie Gray" userId="cbebf26f-8383-4582-a452-4f3c4c1fd1ab" providerId="ADAL" clId="{FBBCC6F4-F81D-4D58-9373-F465DECB836E}" dt="2023-04-13T13:14:55.199" v="4841" actId="255"/>
          <ac:spMkLst>
            <pc:docMk/>
            <pc:sldMk cId="1180717019" sldId="391"/>
            <ac:spMk id="3" creationId="{B8E3E60D-1C35-4C84-8CFE-FD587022E16C}"/>
          </ac:spMkLst>
        </pc:spChg>
        <pc:spChg chg="ord">
          <ac:chgData name="Josie Gray" userId="cbebf26f-8383-4582-a452-4f3c4c1fd1ab" providerId="ADAL" clId="{FBBCC6F4-F81D-4D58-9373-F465DECB836E}" dt="2023-04-13T15:28:30.295" v="9830" actId="13244"/>
          <ac:spMkLst>
            <pc:docMk/>
            <pc:sldMk cId="1180717019" sldId="391"/>
            <ac:spMk id="4" creationId="{852BC041-8E41-4BD8-9D0C-FF49011CE1C6}"/>
          </ac:spMkLst>
        </pc:spChg>
        <pc:picChg chg="mod ord">
          <ac:chgData name="Josie Gray" userId="cbebf26f-8383-4582-a452-4f3c4c1fd1ab" providerId="ADAL" clId="{FBBCC6F4-F81D-4D58-9373-F465DECB836E}" dt="2023-04-13T13:15:11.176" v="4846" actId="1076"/>
          <ac:picMkLst>
            <pc:docMk/>
            <pc:sldMk cId="1180717019" sldId="391"/>
            <ac:picMk id="10" creationId="{746CB0F3-CDBE-4CB8-971C-217CE81C4D40}"/>
          </ac:picMkLst>
        </pc:picChg>
        <pc:picChg chg="mod">
          <ac:chgData name="Josie Gray" userId="cbebf26f-8383-4582-a452-4f3c4c1fd1ab" providerId="ADAL" clId="{FBBCC6F4-F81D-4D58-9373-F465DECB836E}" dt="2023-04-13T13:15:03.097" v="4844" actId="1076"/>
          <ac:picMkLst>
            <pc:docMk/>
            <pc:sldMk cId="1180717019" sldId="391"/>
            <ac:picMk id="12" creationId="{DF9BFA7C-7137-484F-AEEE-031A1B2C4257}"/>
          </ac:picMkLst>
        </pc:picChg>
        <pc:picChg chg="mod">
          <ac:chgData name="Josie Gray" userId="cbebf26f-8383-4582-a452-4f3c4c1fd1ab" providerId="ADAL" clId="{FBBCC6F4-F81D-4D58-9373-F465DECB836E}" dt="2023-04-13T13:15:12.546" v="4847" actId="1076"/>
          <ac:picMkLst>
            <pc:docMk/>
            <pc:sldMk cId="1180717019" sldId="391"/>
            <ac:picMk id="14" creationId="{6ECCF915-6E2B-418F-A894-7BD5AE19D199}"/>
          </ac:picMkLst>
        </pc:picChg>
      </pc:sldChg>
      <pc:sldChg chg="modSp new mod ord modNotesTx">
        <pc:chgData name="Josie Gray" userId="cbebf26f-8383-4582-a452-4f3c4c1fd1ab" providerId="ADAL" clId="{FBBCC6F4-F81D-4D58-9373-F465DECB836E}" dt="2023-04-13T14:53:40.088" v="8257"/>
        <pc:sldMkLst>
          <pc:docMk/>
          <pc:sldMk cId="2193353203" sldId="392"/>
        </pc:sldMkLst>
        <pc:spChg chg="mod">
          <ac:chgData name="Josie Gray" userId="cbebf26f-8383-4582-a452-4f3c4c1fd1ab" providerId="ADAL" clId="{FBBCC6F4-F81D-4D58-9373-F465DECB836E}" dt="2023-04-13T13:16:25.487" v="4900" actId="14100"/>
          <ac:spMkLst>
            <pc:docMk/>
            <pc:sldMk cId="2193353203" sldId="392"/>
            <ac:spMk id="2" creationId="{15C9C7D1-5BEF-C2E0-CB91-3F9F2FDE7764}"/>
          </ac:spMkLst>
        </pc:spChg>
        <pc:spChg chg="mod">
          <ac:chgData name="Josie Gray" userId="cbebf26f-8383-4582-a452-4f3c4c1fd1ab" providerId="ADAL" clId="{FBBCC6F4-F81D-4D58-9373-F465DECB836E}" dt="2023-04-13T13:16:48.584" v="4903" actId="20577"/>
          <ac:spMkLst>
            <pc:docMk/>
            <pc:sldMk cId="2193353203" sldId="392"/>
            <ac:spMk id="3" creationId="{36D85A4A-38F9-E2BA-D6B5-541DC06C029E}"/>
          </ac:spMkLst>
        </pc:spChg>
        <pc:spChg chg="mod">
          <ac:chgData name="Josie Gray" userId="cbebf26f-8383-4582-a452-4f3c4c1fd1ab" providerId="ADAL" clId="{FBBCC6F4-F81D-4D58-9373-F465DECB836E}" dt="2023-04-13T13:16:49.710" v="4904" actId="20577"/>
          <ac:spMkLst>
            <pc:docMk/>
            <pc:sldMk cId="2193353203" sldId="392"/>
            <ac:spMk id="4" creationId="{FD9AA07A-E1B2-A566-8DEE-CA6F9DF305A5}"/>
          </ac:spMkLst>
        </pc:spChg>
      </pc:sldChg>
      <pc:sldChg chg="modSp new mod modNotesTx">
        <pc:chgData name="Josie Gray" userId="cbebf26f-8383-4582-a452-4f3c4c1fd1ab" providerId="ADAL" clId="{FBBCC6F4-F81D-4D58-9373-F465DECB836E}" dt="2023-04-13T13:18:12.643" v="4945"/>
        <pc:sldMkLst>
          <pc:docMk/>
          <pc:sldMk cId="4279682653" sldId="393"/>
        </pc:sldMkLst>
        <pc:spChg chg="mod">
          <ac:chgData name="Josie Gray" userId="cbebf26f-8383-4582-a452-4f3c4c1fd1ab" providerId="ADAL" clId="{FBBCC6F4-F81D-4D58-9373-F465DECB836E}" dt="2023-04-13T13:17:25.229" v="4910" actId="20577"/>
          <ac:spMkLst>
            <pc:docMk/>
            <pc:sldMk cId="4279682653" sldId="393"/>
            <ac:spMk id="2" creationId="{D5602475-D0B6-9F12-1A7C-ADD4EED9542A}"/>
          </ac:spMkLst>
        </pc:spChg>
        <pc:spChg chg="mod">
          <ac:chgData name="Josie Gray" userId="cbebf26f-8383-4582-a452-4f3c4c1fd1ab" providerId="ADAL" clId="{FBBCC6F4-F81D-4D58-9373-F465DECB836E}" dt="2023-04-13T13:17:44.214" v="4934" actId="20577"/>
          <ac:spMkLst>
            <pc:docMk/>
            <pc:sldMk cId="4279682653" sldId="393"/>
            <ac:spMk id="3" creationId="{3093E9B9-1E43-AF3A-2DF8-AA7F83707372}"/>
          </ac:spMkLst>
        </pc:spChg>
        <pc:spChg chg="mod">
          <ac:chgData name="Josie Gray" userId="cbebf26f-8383-4582-a452-4f3c4c1fd1ab" providerId="ADAL" clId="{FBBCC6F4-F81D-4D58-9373-F465DECB836E}" dt="2023-04-13T13:18:03.796" v="4944" actId="255"/>
          <ac:spMkLst>
            <pc:docMk/>
            <pc:sldMk cId="4279682653" sldId="393"/>
            <ac:spMk id="4" creationId="{3C0A5506-5E9C-AFD1-C8F0-88D0685D9C18}"/>
          </ac:spMkLst>
        </pc:spChg>
      </pc:sldChg>
      <pc:sldChg chg="modSp add mod modNotesTx">
        <pc:chgData name="Josie Gray" userId="cbebf26f-8383-4582-a452-4f3c4c1fd1ab" providerId="ADAL" clId="{FBBCC6F4-F81D-4D58-9373-F465DECB836E}" dt="2023-04-13T13:20:55.064" v="4983" actId="6549"/>
        <pc:sldMkLst>
          <pc:docMk/>
          <pc:sldMk cId="476304358" sldId="394"/>
        </pc:sldMkLst>
        <pc:spChg chg="mod">
          <ac:chgData name="Josie Gray" userId="cbebf26f-8383-4582-a452-4f3c4c1fd1ab" providerId="ADAL" clId="{FBBCC6F4-F81D-4D58-9373-F465DECB836E}" dt="2023-04-13T13:18:40.321" v="4957" actId="1076"/>
          <ac:spMkLst>
            <pc:docMk/>
            <pc:sldMk cId="476304358" sldId="394"/>
            <ac:spMk id="2" creationId="{D5602475-D0B6-9F12-1A7C-ADD4EED9542A}"/>
          </ac:spMkLst>
        </pc:spChg>
        <pc:spChg chg="mod">
          <ac:chgData name="Josie Gray" userId="cbebf26f-8383-4582-a452-4f3c4c1fd1ab" providerId="ADAL" clId="{FBBCC6F4-F81D-4D58-9373-F465DECB836E}" dt="2023-04-13T13:19:09.380" v="4963" actId="14100"/>
          <ac:spMkLst>
            <pc:docMk/>
            <pc:sldMk cId="476304358" sldId="394"/>
            <ac:spMk id="3" creationId="{3093E9B9-1E43-AF3A-2DF8-AA7F83707372}"/>
          </ac:spMkLst>
        </pc:spChg>
        <pc:spChg chg="mod">
          <ac:chgData name="Josie Gray" userId="cbebf26f-8383-4582-a452-4f3c4c1fd1ab" providerId="ADAL" clId="{FBBCC6F4-F81D-4D58-9373-F465DECB836E}" dt="2023-04-13T13:20:55.064" v="4983" actId="6549"/>
          <ac:spMkLst>
            <pc:docMk/>
            <pc:sldMk cId="476304358" sldId="394"/>
            <ac:spMk id="4" creationId="{3C0A5506-5E9C-AFD1-C8F0-88D0685D9C18}"/>
          </ac:spMkLst>
        </pc:spChg>
      </pc:sldChg>
      <pc:sldChg chg="delSp modSp new mod modNotesTx">
        <pc:chgData name="Josie Gray" userId="cbebf26f-8383-4582-a452-4f3c4c1fd1ab" providerId="ADAL" clId="{FBBCC6F4-F81D-4D58-9373-F465DECB836E}" dt="2023-04-13T13:25:03.825" v="5285" actId="20577"/>
        <pc:sldMkLst>
          <pc:docMk/>
          <pc:sldMk cId="177969130" sldId="395"/>
        </pc:sldMkLst>
        <pc:spChg chg="mod">
          <ac:chgData name="Josie Gray" userId="cbebf26f-8383-4582-a452-4f3c4c1fd1ab" providerId="ADAL" clId="{FBBCC6F4-F81D-4D58-9373-F465DECB836E}" dt="2023-04-13T13:21:43.838" v="4992" actId="20577"/>
          <ac:spMkLst>
            <pc:docMk/>
            <pc:sldMk cId="177969130" sldId="395"/>
            <ac:spMk id="2" creationId="{76B387D9-4E5E-13B8-5E64-E0B0DCB219AB}"/>
          </ac:spMkLst>
        </pc:spChg>
        <pc:spChg chg="mod">
          <ac:chgData name="Josie Gray" userId="cbebf26f-8383-4582-a452-4f3c4c1fd1ab" providerId="ADAL" clId="{FBBCC6F4-F81D-4D58-9373-F465DECB836E}" dt="2023-04-13T13:22:15.566" v="5002" actId="1076"/>
          <ac:spMkLst>
            <pc:docMk/>
            <pc:sldMk cId="177969130" sldId="395"/>
            <ac:spMk id="3" creationId="{564FA7EA-1A1E-B8BC-986C-9070E920DD80}"/>
          </ac:spMkLst>
        </pc:spChg>
        <pc:spChg chg="del">
          <ac:chgData name="Josie Gray" userId="cbebf26f-8383-4582-a452-4f3c4c1fd1ab" providerId="ADAL" clId="{FBBCC6F4-F81D-4D58-9373-F465DECB836E}" dt="2023-04-13T13:21:48.694" v="4993" actId="478"/>
          <ac:spMkLst>
            <pc:docMk/>
            <pc:sldMk cId="177969130" sldId="395"/>
            <ac:spMk id="4" creationId="{7F67056A-DA46-54B2-2A4C-194B46385E64}"/>
          </ac:spMkLst>
        </pc:spChg>
      </pc:sldChg>
      <pc:sldChg chg="addSp delSp modSp new mod chgLayout modNotesTx">
        <pc:chgData name="Josie Gray" userId="cbebf26f-8383-4582-a452-4f3c4c1fd1ab" providerId="ADAL" clId="{FBBCC6F4-F81D-4D58-9373-F465DECB836E}" dt="2023-04-13T13:30:19.212" v="5956" actId="700"/>
        <pc:sldMkLst>
          <pc:docMk/>
          <pc:sldMk cId="4292950590" sldId="396"/>
        </pc:sldMkLst>
        <pc:spChg chg="mod ord">
          <ac:chgData name="Josie Gray" userId="cbebf26f-8383-4582-a452-4f3c4c1fd1ab" providerId="ADAL" clId="{FBBCC6F4-F81D-4D58-9373-F465DECB836E}" dt="2023-04-13T13:30:19.212" v="5956" actId="700"/>
          <ac:spMkLst>
            <pc:docMk/>
            <pc:sldMk cId="4292950590" sldId="396"/>
            <ac:spMk id="2" creationId="{913376D6-1C98-5235-0D98-25135E1F6375}"/>
          </ac:spMkLst>
        </pc:spChg>
        <pc:spChg chg="mod ord">
          <ac:chgData name="Josie Gray" userId="cbebf26f-8383-4582-a452-4f3c4c1fd1ab" providerId="ADAL" clId="{FBBCC6F4-F81D-4D58-9373-F465DECB836E}" dt="2023-04-13T13:30:19.212" v="5956" actId="700"/>
          <ac:spMkLst>
            <pc:docMk/>
            <pc:sldMk cId="4292950590" sldId="396"/>
            <ac:spMk id="3" creationId="{BBEFC39F-938F-AFC8-83C8-7B74053D9AEC}"/>
          </ac:spMkLst>
        </pc:spChg>
        <pc:spChg chg="del">
          <ac:chgData name="Josie Gray" userId="cbebf26f-8383-4582-a452-4f3c4c1fd1ab" providerId="ADAL" clId="{FBBCC6F4-F81D-4D58-9373-F465DECB836E}" dt="2023-04-13T13:25:36.638" v="5287" actId="478"/>
          <ac:spMkLst>
            <pc:docMk/>
            <pc:sldMk cId="4292950590" sldId="396"/>
            <ac:spMk id="4" creationId="{578E6FBE-1A25-2CFB-E04A-3D02AEE563C4}"/>
          </ac:spMkLst>
        </pc:spChg>
        <pc:spChg chg="add del mod ord">
          <ac:chgData name="Josie Gray" userId="cbebf26f-8383-4582-a452-4f3c4c1fd1ab" providerId="ADAL" clId="{FBBCC6F4-F81D-4D58-9373-F465DECB836E}" dt="2023-04-13T13:30:19.212" v="5956" actId="700"/>
          <ac:spMkLst>
            <pc:docMk/>
            <pc:sldMk cId="4292950590" sldId="396"/>
            <ac:spMk id="5" creationId="{7377732C-F960-E6AF-143C-80F55708C879}"/>
          </ac:spMkLst>
        </pc:spChg>
      </pc:sldChg>
      <pc:sldChg chg="addSp delSp modSp new mod modClrScheme chgLayout modNotesTx">
        <pc:chgData name="Josie Gray" userId="cbebf26f-8383-4582-a452-4f3c4c1fd1ab" providerId="ADAL" clId="{FBBCC6F4-F81D-4D58-9373-F465DECB836E}" dt="2023-04-13T15:31:18.706" v="9886" actId="962"/>
        <pc:sldMkLst>
          <pc:docMk/>
          <pc:sldMk cId="757878719" sldId="397"/>
        </pc:sldMkLst>
        <pc:spChg chg="mod ord">
          <ac:chgData name="Josie Gray" userId="cbebf26f-8383-4582-a452-4f3c4c1fd1ab" providerId="ADAL" clId="{FBBCC6F4-F81D-4D58-9373-F465DECB836E}" dt="2023-04-13T13:33:50.402" v="6041" actId="700"/>
          <ac:spMkLst>
            <pc:docMk/>
            <pc:sldMk cId="757878719" sldId="397"/>
            <ac:spMk id="2" creationId="{0912F371-8894-EF8C-3033-8AF184029441}"/>
          </ac:spMkLst>
        </pc:spChg>
        <pc:spChg chg="del">
          <ac:chgData name="Josie Gray" userId="cbebf26f-8383-4582-a452-4f3c4c1fd1ab" providerId="ADAL" clId="{FBBCC6F4-F81D-4D58-9373-F465DECB836E}" dt="2023-04-13T13:32:01.176" v="6012" actId="931"/>
          <ac:spMkLst>
            <pc:docMk/>
            <pc:sldMk cId="757878719" sldId="397"/>
            <ac:spMk id="3" creationId="{C57EC314-CAEA-5E29-13F1-69F1B170862C}"/>
          </ac:spMkLst>
        </pc:spChg>
        <pc:spChg chg="mod ord">
          <ac:chgData name="Josie Gray" userId="cbebf26f-8383-4582-a452-4f3c4c1fd1ab" providerId="ADAL" clId="{FBBCC6F4-F81D-4D58-9373-F465DECB836E}" dt="2023-04-13T13:33:50.402" v="6041" actId="700"/>
          <ac:spMkLst>
            <pc:docMk/>
            <pc:sldMk cId="757878719" sldId="397"/>
            <ac:spMk id="4" creationId="{2DA34979-F556-A520-3070-8E957422DA26}"/>
          </ac:spMkLst>
        </pc:spChg>
        <pc:picChg chg="add mod ord">
          <ac:chgData name="Josie Gray" userId="cbebf26f-8383-4582-a452-4f3c4c1fd1ab" providerId="ADAL" clId="{FBBCC6F4-F81D-4D58-9373-F465DECB836E}" dt="2023-04-13T15:31:18.706" v="9886" actId="962"/>
          <ac:picMkLst>
            <pc:docMk/>
            <pc:sldMk cId="757878719" sldId="397"/>
            <ac:picMk id="6" creationId="{6B9661B0-44FB-C389-396F-4DD62001CDD3}"/>
          </ac:picMkLst>
        </pc:picChg>
      </pc:sldChg>
      <pc:sldChg chg="addSp delSp modSp new mod ord modNotesTx">
        <pc:chgData name="Josie Gray" userId="cbebf26f-8383-4582-a452-4f3c4c1fd1ab" providerId="ADAL" clId="{FBBCC6F4-F81D-4D58-9373-F465DECB836E}" dt="2023-04-13T15:31:33.160" v="9928" actId="962"/>
        <pc:sldMkLst>
          <pc:docMk/>
          <pc:sldMk cId="1921555614" sldId="398"/>
        </pc:sldMkLst>
        <pc:spChg chg="mod">
          <ac:chgData name="Josie Gray" userId="cbebf26f-8383-4582-a452-4f3c4c1fd1ab" providerId="ADAL" clId="{FBBCC6F4-F81D-4D58-9373-F465DECB836E}" dt="2023-04-13T13:37:04.252" v="6130" actId="27636"/>
          <ac:spMkLst>
            <pc:docMk/>
            <pc:sldMk cId="1921555614" sldId="398"/>
            <ac:spMk id="2" creationId="{64E84FDE-E372-D354-1A0D-04C3CD3472E7}"/>
          </ac:spMkLst>
        </pc:spChg>
        <pc:spChg chg="mod">
          <ac:chgData name="Josie Gray" userId="cbebf26f-8383-4582-a452-4f3c4c1fd1ab" providerId="ADAL" clId="{FBBCC6F4-F81D-4D58-9373-F465DECB836E}" dt="2023-04-13T13:37:08.249" v="6131" actId="1076"/>
          <ac:spMkLst>
            <pc:docMk/>
            <pc:sldMk cId="1921555614" sldId="398"/>
            <ac:spMk id="3" creationId="{904F942C-6F5A-452E-A11E-EA89FC48F2B7}"/>
          </ac:spMkLst>
        </pc:spChg>
        <pc:spChg chg="del">
          <ac:chgData name="Josie Gray" userId="cbebf26f-8383-4582-a452-4f3c4c1fd1ab" providerId="ADAL" clId="{FBBCC6F4-F81D-4D58-9373-F465DECB836E}" dt="2023-04-13T13:34:52.268" v="6099" actId="931"/>
          <ac:spMkLst>
            <pc:docMk/>
            <pc:sldMk cId="1921555614" sldId="398"/>
            <ac:spMk id="4" creationId="{0EDB8046-FF3A-B142-7F76-BE8F6A0F6EC2}"/>
          </ac:spMkLst>
        </pc:spChg>
        <pc:picChg chg="add mod">
          <ac:chgData name="Josie Gray" userId="cbebf26f-8383-4582-a452-4f3c4c1fd1ab" providerId="ADAL" clId="{FBBCC6F4-F81D-4D58-9373-F465DECB836E}" dt="2023-04-13T15:31:33.160" v="9928" actId="962"/>
          <ac:picMkLst>
            <pc:docMk/>
            <pc:sldMk cId="1921555614" sldId="398"/>
            <ac:picMk id="6" creationId="{7E9C6F22-501E-BFB1-8B69-AE7FEB8117D6}"/>
          </ac:picMkLst>
        </pc:picChg>
      </pc:sldChg>
      <pc:sldChg chg="add">
        <pc:chgData name="Josie Gray" userId="cbebf26f-8383-4582-a452-4f3c4c1fd1ab" providerId="ADAL" clId="{FBBCC6F4-F81D-4D58-9373-F465DECB836E}" dt="2023-04-13T15:16:59.369" v="9573"/>
        <pc:sldMkLst>
          <pc:docMk/>
          <pc:sldMk cId="1406587161" sldId="399"/>
        </pc:sldMkLst>
      </pc:sldChg>
      <pc:sldMasterChg chg="addSldLayout modSldLayout">
        <pc:chgData name="Josie Gray" userId="cbebf26f-8383-4582-a452-4f3c4c1fd1ab" providerId="ADAL" clId="{FBBCC6F4-F81D-4D58-9373-F465DECB836E}" dt="2023-04-12T16:42:31.670" v="3825" actId="207"/>
        <pc:sldMasterMkLst>
          <pc:docMk/>
          <pc:sldMasterMk cId="0" sldId="2147483648"/>
        </pc:sldMasterMkLst>
        <pc:sldLayoutChg chg="addSp delSp modSp add mod modTransition">
          <pc:chgData name="Josie Gray" userId="cbebf26f-8383-4582-a452-4f3c4c1fd1ab" providerId="ADAL" clId="{FBBCC6F4-F81D-4D58-9373-F465DECB836E}" dt="2023-04-05T15:45:06.094" v="10" actId="207"/>
          <pc:sldLayoutMkLst>
            <pc:docMk/>
            <pc:sldMasterMk cId="0" sldId="2147483648"/>
            <pc:sldLayoutMk cId="2931649849" sldId="2147483661"/>
          </pc:sldLayoutMkLst>
          <pc:spChg chg="add del">
            <ac:chgData name="Josie Gray" userId="cbebf26f-8383-4582-a452-4f3c4c1fd1ab" providerId="ADAL" clId="{FBBCC6F4-F81D-4D58-9373-F465DECB836E}" dt="2023-04-05T15:44:38.143" v="5" actId="11529"/>
            <ac:spMkLst>
              <pc:docMk/>
              <pc:sldMasterMk cId="0" sldId="2147483648"/>
              <pc:sldLayoutMk cId="2931649849" sldId="2147483661"/>
              <ac:spMk id="2" creationId="{FA23F8F1-1D87-93F8-08DE-97B85AE43057}"/>
            </ac:spMkLst>
          </pc:spChg>
          <pc:spChg chg="add mod">
            <ac:chgData name="Josie Gray" userId="cbebf26f-8383-4582-a452-4f3c4c1fd1ab" providerId="ADAL" clId="{FBBCC6F4-F81D-4D58-9373-F465DECB836E}" dt="2023-04-05T15:45:06.094" v="10" actId="207"/>
            <ac:spMkLst>
              <pc:docMk/>
              <pc:sldMasterMk cId="0" sldId="2147483648"/>
              <pc:sldLayoutMk cId="2931649849" sldId="2147483661"/>
              <ac:spMk id="3" creationId="{A71A24A2-05A2-713F-18B6-F3EF25BB8D95}"/>
            </ac:spMkLst>
          </pc:spChg>
          <pc:spChg chg="mod">
            <ac:chgData name="Josie Gray" userId="cbebf26f-8383-4582-a452-4f3c4c1fd1ab" providerId="ADAL" clId="{FBBCC6F4-F81D-4D58-9373-F465DECB836E}" dt="2023-04-05T15:44:30.716" v="4" actId="14100"/>
            <ac:spMkLst>
              <pc:docMk/>
              <pc:sldMasterMk cId="0" sldId="2147483648"/>
              <pc:sldLayoutMk cId="2931649849" sldId="2147483661"/>
              <ac:spMk id="4" creationId="{6E9B1A45-4ABB-4BAE-E7B2-6FC4D021AFD2}"/>
            </ac:spMkLst>
          </pc:spChg>
        </pc:sldLayoutChg>
        <pc:sldLayoutChg chg="addSp delSp modSp add mod modTransition">
          <pc:chgData name="Josie Gray" userId="cbebf26f-8383-4582-a452-4f3c4c1fd1ab" providerId="ADAL" clId="{FBBCC6F4-F81D-4D58-9373-F465DECB836E}" dt="2023-04-05T15:51:11.934" v="113" actId="171"/>
          <pc:sldLayoutMkLst>
            <pc:docMk/>
            <pc:sldMasterMk cId="0" sldId="2147483648"/>
            <pc:sldLayoutMk cId="3162097210" sldId="2147483662"/>
          </pc:sldLayoutMkLst>
          <pc:spChg chg="add del">
            <ac:chgData name="Josie Gray" userId="cbebf26f-8383-4582-a452-4f3c4c1fd1ab" providerId="ADAL" clId="{FBBCC6F4-F81D-4D58-9373-F465DECB836E}" dt="2023-04-05T15:50:07.672" v="106" actId="11529"/>
            <ac:spMkLst>
              <pc:docMk/>
              <pc:sldMasterMk cId="0" sldId="2147483648"/>
              <pc:sldLayoutMk cId="3162097210" sldId="2147483662"/>
              <ac:spMk id="2" creationId="{BEE518DE-E10D-E468-50F1-3536EEB0C30D}"/>
            </ac:spMkLst>
          </pc:spChg>
          <pc:spChg chg="mod">
            <ac:chgData name="Josie Gray" userId="cbebf26f-8383-4582-a452-4f3c4c1fd1ab" providerId="ADAL" clId="{FBBCC6F4-F81D-4D58-9373-F465DECB836E}" dt="2023-04-05T15:50:32.050" v="111" actId="14100"/>
            <ac:spMkLst>
              <pc:docMk/>
              <pc:sldMasterMk cId="0" sldId="2147483648"/>
              <pc:sldLayoutMk cId="3162097210" sldId="2147483662"/>
              <ac:spMk id="4" creationId="{6E9B1A45-4ABB-4BAE-E7B2-6FC4D021AFD2}"/>
            </ac:spMkLst>
          </pc:spChg>
          <pc:spChg chg="add mod ord">
            <ac:chgData name="Josie Gray" userId="cbebf26f-8383-4582-a452-4f3c4c1fd1ab" providerId="ADAL" clId="{FBBCC6F4-F81D-4D58-9373-F465DECB836E}" dt="2023-04-05T15:51:11.934" v="113" actId="171"/>
            <ac:spMkLst>
              <pc:docMk/>
              <pc:sldMasterMk cId="0" sldId="2147483648"/>
              <pc:sldLayoutMk cId="3162097210" sldId="2147483662"/>
              <ac:spMk id="5" creationId="{94F62FCF-5811-2A8E-2EDB-D323FF34D45C}"/>
            </ac:spMkLst>
          </pc:spChg>
        </pc:sldLayoutChg>
        <pc:sldLayoutChg chg="addSp delSp modSp add mod modTransition">
          <pc:chgData name="Josie Gray" userId="cbebf26f-8383-4582-a452-4f3c4c1fd1ab" providerId="ADAL" clId="{FBBCC6F4-F81D-4D58-9373-F465DECB836E}" dt="2023-04-12T16:42:31.670" v="3825" actId="207"/>
          <pc:sldLayoutMkLst>
            <pc:docMk/>
            <pc:sldMasterMk cId="0" sldId="2147483648"/>
            <pc:sldLayoutMk cId="3591341681" sldId="2147483671"/>
          </pc:sldLayoutMkLst>
          <pc:spChg chg="add del">
            <ac:chgData name="Josie Gray" userId="cbebf26f-8383-4582-a452-4f3c4c1fd1ab" providerId="ADAL" clId="{FBBCC6F4-F81D-4D58-9373-F465DECB836E}" dt="2023-04-12T16:42:06.616" v="3821" actId="11529"/>
            <ac:spMkLst>
              <pc:docMk/>
              <pc:sldMasterMk cId="0" sldId="2147483648"/>
              <pc:sldLayoutMk cId="3591341681" sldId="2147483671"/>
              <ac:spMk id="2" creationId="{9439AAAD-ACF8-35EC-6735-B0E2E7541BAB}"/>
            </ac:spMkLst>
          </pc:spChg>
          <pc:spChg chg="mod">
            <ac:chgData name="Josie Gray" userId="cbebf26f-8383-4582-a452-4f3c4c1fd1ab" providerId="ADAL" clId="{FBBCC6F4-F81D-4D58-9373-F465DECB836E}" dt="2023-04-12T16:42:31.670" v="3825" actId="207"/>
            <ac:spMkLst>
              <pc:docMk/>
              <pc:sldMasterMk cId="0" sldId="2147483648"/>
              <pc:sldLayoutMk cId="3591341681" sldId="2147483671"/>
              <ac:spMk id="3" creationId="{A71A24A2-05A2-713F-18B6-F3EF25BB8D95}"/>
            </ac:spMkLst>
          </pc:spChg>
          <pc:spChg chg="add mod">
            <ac:chgData name="Josie Gray" userId="cbebf26f-8383-4582-a452-4f3c4c1fd1ab" providerId="ADAL" clId="{FBBCC6F4-F81D-4D58-9373-F465DECB836E}" dt="2023-04-12T16:42:20.907" v="3823" actId="207"/>
            <ac:spMkLst>
              <pc:docMk/>
              <pc:sldMasterMk cId="0" sldId="2147483648"/>
              <pc:sldLayoutMk cId="3591341681" sldId="2147483671"/>
              <ac:spMk id="5" creationId="{E71CEC3E-9507-4705-6762-0A7D0042D6AF}"/>
            </ac:spMkLst>
          </pc:spChg>
        </pc:sldLayoutChg>
      </pc:sldMasterChg>
    </pc:docChg>
  </pc:docChgLst>
  <pc:docChgLst>
    <pc:chgData name="Josie Gray" userId="S::jgray@bccampus.ca::cbebf26f-8383-4582-a452-4f3c4c1fd1ab" providerId="AD" clId="Web-{371116A3-E272-7A94-149E-85D758FBE2EB}"/>
    <pc:docChg chg="addSld delSld modSld">
      <pc:chgData name="Josie Gray" userId="S::jgray@bccampus.ca::cbebf26f-8383-4582-a452-4f3c4c1fd1ab" providerId="AD" clId="Web-{371116A3-E272-7A94-149E-85D758FBE2EB}" dt="2023-04-11T21:34:30.472" v="4734"/>
      <pc:docMkLst>
        <pc:docMk/>
      </pc:docMkLst>
      <pc:sldChg chg="modSp modNotes">
        <pc:chgData name="Josie Gray" userId="S::jgray@bccampus.ca::cbebf26f-8383-4582-a452-4f3c4c1fd1ab" providerId="AD" clId="Web-{371116A3-E272-7A94-149E-85D758FBE2EB}" dt="2023-04-11T21:31:31.219" v="4359"/>
        <pc:sldMkLst>
          <pc:docMk/>
          <pc:sldMk cId="0" sldId="256"/>
        </pc:sldMkLst>
        <pc:spChg chg="mod">
          <ac:chgData name="Josie Gray" userId="S::jgray@bccampus.ca::cbebf26f-8383-4582-a452-4f3c4c1fd1ab" providerId="AD" clId="Web-{371116A3-E272-7A94-149E-85D758FBE2EB}" dt="2023-04-11T20:46:36.406" v="2415" actId="20577"/>
          <ac:spMkLst>
            <pc:docMk/>
            <pc:sldMk cId="0" sldId="256"/>
            <ac:spMk id="93" creationId="{00000000-0000-0000-0000-000000000000}"/>
          </ac:spMkLst>
        </pc:spChg>
        <pc:spChg chg="mod">
          <ac:chgData name="Josie Gray" userId="S::jgray@bccampus.ca::cbebf26f-8383-4582-a452-4f3c4c1fd1ab" providerId="AD" clId="Web-{371116A3-E272-7A94-149E-85D758FBE2EB}" dt="2023-04-11T20:08:13.084" v="36" actId="20577"/>
          <ac:spMkLst>
            <pc:docMk/>
            <pc:sldMk cId="0" sldId="256"/>
            <ac:spMk id="95" creationId="{00000000-0000-0000-0000-000000000000}"/>
          </ac:spMkLst>
        </pc:spChg>
      </pc:sldChg>
      <pc:sldChg chg="modNotes">
        <pc:chgData name="Josie Gray" userId="S::jgray@bccampus.ca::cbebf26f-8383-4582-a452-4f3c4c1fd1ab" providerId="AD" clId="Web-{371116A3-E272-7A94-149E-85D758FBE2EB}" dt="2023-04-11T21:34:30.472" v="4734"/>
        <pc:sldMkLst>
          <pc:docMk/>
          <pc:sldMk cId="0" sldId="257"/>
        </pc:sldMkLst>
      </pc:sldChg>
      <pc:sldChg chg="modSp modNotes">
        <pc:chgData name="Josie Gray" userId="S::jgray@bccampus.ca::cbebf26f-8383-4582-a452-4f3c4c1fd1ab" providerId="AD" clId="Web-{371116A3-E272-7A94-149E-85D758FBE2EB}" dt="2023-04-11T21:02:19.281" v="2641"/>
        <pc:sldMkLst>
          <pc:docMk/>
          <pc:sldMk cId="1174451767" sldId="258"/>
        </pc:sldMkLst>
        <pc:spChg chg="mod">
          <ac:chgData name="Josie Gray" userId="S::jgray@bccampus.ca::cbebf26f-8383-4582-a452-4f3c4c1fd1ab" providerId="AD" clId="Web-{371116A3-E272-7A94-149E-85D758FBE2EB}" dt="2023-04-11T21:02:13.875" v="2639" actId="20577"/>
          <ac:spMkLst>
            <pc:docMk/>
            <pc:sldMk cId="1174451767" sldId="258"/>
            <ac:spMk id="104" creationId="{00000000-0000-0000-0000-000000000000}"/>
          </ac:spMkLst>
        </pc:spChg>
      </pc:sldChg>
      <pc:sldChg chg="del">
        <pc:chgData name="Josie Gray" userId="S::jgray@bccampus.ca::cbebf26f-8383-4582-a452-4f3c4c1fd1ab" providerId="AD" clId="Web-{371116A3-E272-7A94-149E-85D758FBE2EB}" dt="2023-04-11T20:07:27.864" v="28"/>
        <pc:sldMkLst>
          <pc:docMk/>
          <pc:sldMk cId="3211495898" sldId="265"/>
        </pc:sldMkLst>
      </pc:sldChg>
      <pc:sldChg chg="modNotes">
        <pc:chgData name="Josie Gray" userId="S::jgray@bccampus.ca::cbebf26f-8383-4582-a452-4f3c4c1fd1ab" providerId="AD" clId="Web-{371116A3-E272-7A94-149E-85D758FBE2EB}" dt="2023-04-11T20:46:23.218" v="2405"/>
        <pc:sldMkLst>
          <pc:docMk/>
          <pc:sldMk cId="2620736328" sldId="267"/>
        </pc:sldMkLst>
      </pc:sldChg>
      <pc:sldChg chg="modSp modNotes">
        <pc:chgData name="Josie Gray" userId="S::jgray@bccampus.ca::cbebf26f-8383-4582-a452-4f3c4c1fd1ab" providerId="AD" clId="Web-{371116A3-E272-7A94-149E-85D758FBE2EB}" dt="2023-04-11T20:47:15.094" v="2420"/>
        <pc:sldMkLst>
          <pc:docMk/>
          <pc:sldMk cId="1137483201" sldId="268"/>
        </pc:sldMkLst>
        <pc:spChg chg="mod">
          <ac:chgData name="Josie Gray" userId="S::jgray@bccampus.ca::cbebf26f-8383-4582-a452-4f3c4c1fd1ab" providerId="AD" clId="Web-{371116A3-E272-7A94-149E-85D758FBE2EB}" dt="2023-04-11T20:42:40.073" v="2241" actId="20577"/>
          <ac:spMkLst>
            <pc:docMk/>
            <pc:sldMk cId="1137483201" sldId="268"/>
            <ac:spMk id="3" creationId="{B6719478-46E7-EFBD-C488-8FA1167DA498}"/>
          </ac:spMkLst>
        </pc:spChg>
      </pc:sldChg>
      <pc:sldChg chg="modSp modNotes">
        <pc:chgData name="Josie Gray" userId="S::jgray@bccampus.ca::cbebf26f-8383-4582-a452-4f3c4c1fd1ab" providerId="AD" clId="Web-{371116A3-E272-7A94-149E-85D758FBE2EB}" dt="2023-04-11T21:21:54.240" v="3470" actId="14100"/>
        <pc:sldMkLst>
          <pc:docMk/>
          <pc:sldMk cId="2383997109" sldId="289"/>
        </pc:sldMkLst>
        <pc:spChg chg="mod">
          <ac:chgData name="Josie Gray" userId="S::jgray@bccampus.ca::cbebf26f-8383-4582-a452-4f3c4c1fd1ab" providerId="AD" clId="Web-{371116A3-E272-7A94-149E-85D758FBE2EB}" dt="2023-04-11T21:21:54.240" v="3470" actId="14100"/>
          <ac:spMkLst>
            <pc:docMk/>
            <pc:sldMk cId="2383997109" sldId="289"/>
            <ac:spMk id="3" creationId="{6E0851C2-B69D-5BC7-FED5-0A92195F76A3}"/>
          </ac:spMkLst>
        </pc:spChg>
        <pc:spChg chg="mod">
          <ac:chgData name="Josie Gray" userId="S::jgray@bccampus.ca::cbebf26f-8383-4582-a452-4f3c4c1fd1ab" providerId="AD" clId="Web-{371116A3-E272-7A94-149E-85D758FBE2EB}" dt="2023-04-11T21:21:51.646" v="3469" actId="14100"/>
          <ac:spMkLst>
            <pc:docMk/>
            <pc:sldMk cId="2383997109" sldId="289"/>
            <ac:spMk id="4" creationId="{A2882E18-15A1-54DB-DD02-A3C2B483B37A}"/>
          </ac:spMkLst>
        </pc:spChg>
      </pc:sldChg>
      <pc:sldChg chg="delSp modSp mod modClrScheme chgLayout modNotes">
        <pc:chgData name="Josie Gray" userId="S::jgray@bccampus.ca::cbebf26f-8383-4582-a452-4f3c4c1fd1ab" providerId="AD" clId="Web-{371116A3-E272-7A94-149E-85D758FBE2EB}" dt="2023-04-11T21:32:46.236" v="4485" actId="20577"/>
        <pc:sldMkLst>
          <pc:docMk/>
          <pc:sldMk cId="745273058" sldId="291"/>
        </pc:sldMkLst>
        <pc:spChg chg="del mod ord">
          <ac:chgData name="Josie Gray" userId="S::jgray@bccampus.ca::cbebf26f-8383-4582-a452-4f3c4c1fd1ab" providerId="AD" clId="Web-{371116A3-E272-7A94-149E-85D758FBE2EB}" dt="2023-04-11T21:32:18.969" v="4394"/>
          <ac:spMkLst>
            <pc:docMk/>
            <pc:sldMk cId="745273058" sldId="291"/>
            <ac:spMk id="99" creationId="{00000000-0000-0000-0000-000000000000}"/>
          </ac:spMkLst>
        </pc:spChg>
        <pc:spChg chg="mod ord">
          <ac:chgData name="Josie Gray" userId="S::jgray@bccampus.ca::cbebf26f-8383-4582-a452-4f3c4c1fd1ab" providerId="AD" clId="Web-{371116A3-E272-7A94-149E-85D758FBE2EB}" dt="2023-04-11T21:32:46.236" v="4485" actId="20577"/>
          <ac:spMkLst>
            <pc:docMk/>
            <pc:sldMk cId="745273058" sldId="291"/>
            <ac:spMk id="100" creationId="{00000000-0000-0000-0000-000000000000}"/>
          </ac:spMkLst>
        </pc:spChg>
      </pc:sldChg>
      <pc:sldChg chg="modSp new">
        <pc:chgData name="Josie Gray" userId="S::jgray@bccampus.ca::cbebf26f-8383-4582-a452-4f3c4c1fd1ab" providerId="AD" clId="Web-{371116A3-E272-7A94-149E-85D758FBE2EB}" dt="2023-04-11T21:02:37.672" v="2677" actId="20577"/>
        <pc:sldMkLst>
          <pc:docMk/>
          <pc:sldMk cId="756363717" sldId="380"/>
        </pc:sldMkLst>
        <pc:spChg chg="mod">
          <ac:chgData name="Josie Gray" userId="S::jgray@bccampus.ca::cbebf26f-8383-4582-a452-4f3c4c1fd1ab" providerId="AD" clId="Web-{371116A3-E272-7A94-149E-85D758FBE2EB}" dt="2023-04-11T21:02:37.672" v="2677" actId="20577"/>
          <ac:spMkLst>
            <pc:docMk/>
            <pc:sldMk cId="756363717" sldId="380"/>
            <ac:spMk id="2" creationId="{3DFEBD50-0AB7-79F4-93F5-68543AA324A7}"/>
          </ac:spMkLst>
        </pc:spChg>
        <pc:spChg chg="mod">
          <ac:chgData name="Josie Gray" userId="S::jgray@bccampus.ca::cbebf26f-8383-4582-a452-4f3c4c1fd1ab" providerId="AD" clId="Web-{371116A3-E272-7A94-149E-85D758FBE2EB}" dt="2023-04-11T17:47:28.510" v="15" actId="20577"/>
          <ac:spMkLst>
            <pc:docMk/>
            <pc:sldMk cId="756363717" sldId="380"/>
            <ac:spMk id="3" creationId="{F15D5365-A042-B11D-5C8E-46BDF6CA8492}"/>
          </ac:spMkLst>
        </pc:spChg>
      </pc:sldChg>
      <pc:sldChg chg="delSp modSp new mod modClrScheme chgLayout">
        <pc:chgData name="Josie Gray" userId="S::jgray@bccampus.ca::cbebf26f-8383-4582-a452-4f3c4c1fd1ab" providerId="AD" clId="Web-{371116A3-E272-7A94-149E-85D758FBE2EB}" dt="2023-04-11T17:59:07.392" v="27" actId="20577"/>
        <pc:sldMkLst>
          <pc:docMk/>
          <pc:sldMk cId="309077145" sldId="381"/>
        </pc:sldMkLst>
        <pc:spChg chg="mod ord">
          <ac:chgData name="Josie Gray" userId="S::jgray@bccampus.ca::cbebf26f-8383-4582-a452-4f3c4c1fd1ab" providerId="AD" clId="Web-{371116A3-E272-7A94-149E-85D758FBE2EB}" dt="2023-04-11T17:59:07.392" v="27" actId="20577"/>
          <ac:spMkLst>
            <pc:docMk/>
            <pc:sldMk cId="309077145" sldId="381"/>
            <ac:spMk id="2" creationId="{ECC61FD9-FE4D-1157-085F-8BCD6CCBA08A}"/>
          </ac:spMkLst>
        </pc:spChg>
        <pc:spChg chg="mod ord">
          <ac:chgData name="Josie Gray" userId="S::jgray@bccampus.ca::cbebf26f-8383-4582-a452-4f3c4c1fd1ab" providerId="AD" clId="Web-{371116A3-E272-7A94-149E-85D758FBE2EB}" dt="2023-04-11T17:59:01.157" v="17"/>
          <ac:spMkLst>
            <pc:docMk/>
            <pc:sldMk cId="309077145" sldId="381"/>
            <ac:spMk id="3" creationId="{B972691A-3877-8104-2348-E91DFD18145F}"/>
          </ac:spMkLst>
        </pc:spChg>
        <pc:spChg chg="del">
          <ac:chgData name="Josie Gray" userId="S::jgray@bccampus.ca::cbebf26f-8383-4582-a452-4f3c4c1fd1ab" providerId="AD" clId="Web-{371116A3-E272-7A94-149E-85D758FBE2EB}" dt="2023-04-11T17:59:01.157" v="17"/>
          <ac:spMkLst>
            <pc:docMk/>
            <pc:sldMk cId="309077145" sldId="381"/>
            <ac:spMk id="4" creationId="{32BD9F8F-9A62-DC98-B83D-284D0824CBA2}"/>
          </ac:spMkLst>
        </pc:spChg>
      </pc:sldChg>
      <pc:sldChg chg="modSp add replId modNotes">
        <pc:chgData name="Josie Gray" userId="S::jgray@bccampus.ca::cbebf26f-8383-4582-a452-4f3c4c1fd1ab" providerId="AD" clId="Web-{371116A3-E272-7A94-149E-85D758FBE2EB}" dt="2023-04-11T21:29:00.732" v="4326"/>
        <pc:sldMkLst>
          <pc:docMk/>
          <pc:sldMk cId="284567628" sldId="382"/>
        </pc:sldMkLst>
        <pc:spChg chg="mod">
          <ac:chgData name="Josie Gray" userId="S::jgray@bccampus.ca::cbebf26f-8383-4582-a452-4f3c4c1fd1ab" providerId="AD" clId="Web-{371116A3-E272-7A94-149E-85D758FBE2EB}" dt="2023-04-11T21:18:56.174" v="3355" actId="20577"/>
          <ac:spMkLst>
            <pc:docMk/>
            <pc:sldMk cId="284567628" sldId="382"/>
            <ac:spMk id="2" creationId="{146B8EEB-1665-C514-A45C-CD4348751DC9}"/>
          </ac:spMkLst>
        </pc:spChg>
        <pc:spChg chg="mod">
          <ac:chgData name="Josie Gray" userId="S::jgray@bccampus.ca::cbebf26f-8383-4582-a452-4f3c4c1fd1ab" providerId="AD" clId="Web-{371116A3-E272-7A94-149E-85D758FBE2EB}" dt="2023-04-11T21:26:42.854" v="4063" actId="20577"/>
          <ac:spMkLst>
            <pc:docMk/>
            <pc:sldMk cId="284567628" sldId="382"/>
            <ac:spMk id="3" creationId="{6E0851C2-B69D-5BC7-FED5-0A92195F76A3}"/>
          </ac:spMkLst>
        </pc:spChg>
        <pc:spChg chg="mod">
          <ac:chgData name="Josie Gray" userId="S::jgray@bccampus.ca::cbebf26f-8383-4582-a452-4f3c4c1fd1ab" providerId="AD" clId="Web-{371116A3-E272-7A94-149E-85D758FBE2EB}" dt="2023-04-11T21:20:01.644" v="3422" actId="20577"/>
          <ac:spMkLst>
            <pc:docMk/>
            <pc:sldMk cId="284567628" sldId="382"/>
            <ac:spMk id="4" creationId="{A2882E18-15A1-54DB-DD02-A3C2B483B3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technicalaccessibilit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ommons.wikimedia.org/w/index.php?curid=2549274"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opentextbc.ca/postconfederation/chapter/2-3-british-columbia-and-the-terms-of-union/"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bit.ly/technicalaccessibility"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pPr>
              <a:defRPr/>
            </a:pPr>
            <a:r>
              <a:rPr lang="en-CA" dirty="0"/>
              <a:t>Morning, everyone! Thanks for coming to our Technical Accessibility webinar. My name is Harper, and I'm part of the Production team here at BCcampus. In this webinar, we will be talking about the principles of accessibility and also some practical examples and best practices for making your content accessible. I'd also like to note that we will be holding a part 2 of this webinar, </a:t>
            </a:r>
            <a:r>
              <a:rPr lang="en-US" dirty="0">
                <a:cs typeface="Calibri"/>
              </a:rPr>
              <a:t>UDL and Open Educational Resources</a:t>
            </a:r>
            <a:r>
              <a:rPr lang="en-CA" dirty="0"/>
              <a:t>, on May 31</a:t>
            </a:r>
            <a:r>
              <a:rPr lang="en-CA" baseline="30000" dirty="0"/>
              <a:t>st</a:t>
            </a:r>
            <a:r>
              <a:rPr lang="en-CA" dirty="0"/>
              <a:t>, as part of our OER Production Series which you can register for on our BCcampus events page.</a:t>
            </a:r>
            <a:endParaRPr lang="en-CA" dirty="0">
              <a:cs typeface="Calibri"/>
            </a:endParaRPr>
          </a:p>
          <a:p>
            <a:pPr>
              <a:defRPr/>
            </a:pPr>
            <a:endParaRPr lang="en-CA" dirty="0"/>
          </a:p>
          <a:p>
            <a:pPr>
              <a:defRPr/>
            </a:pPr>
            <a:r>
              <a:rPr lang="en-CA" dirty="0"/>
              <a:t>My colleague Maryann is with me today, as well as some of the other members of the Production team, and they will be monitoring the chat so feel free to put any questions you may have there as we go along. We'll try to answer all your questions there and we will also have a question and answer period at the end of the session.</a:t>
            </a:r>
            <a:endParaRPr lang="en-US" dirty="0"/>
          </a:p>
          <a:p>
            <a:pPr>
              <a:defRPr/>
            </a:pPr>
            <a:endParaRPr lang="en-CA" dirty="0"/>
          </a:p>
          <a:p>
            <a:pPr>
              <a:defRPr/>
            </a:pPr>
            <a:r>
              <a:rPr lang="en-CA" dirty="0"/>
              <a:t>You can find a copy of these slides with speaker notes at the </a:t>
            </a:r>
            <a:r>
              <a:rPr lang="en-CA" dirty="0" err="1"/>
              <a:t>bitly</a:t>
            </a:r>
            <a:r>
              <a:rPr lang="en-CA" dirty="0"/>
              <a:t> link [</a:t>
            </a:r>
            <a:r>
              <a:rPr lang="en-US" dirty="0">
                <a:hlinkClick r:id="rId3"/>
              </a:rPr>
              <a:t>bit.ly/technicalaccessibility</a:t>
            </a:r>
            <a:r>
              <a:rPr lang="en-CA" dirty="0"/>
              <a:t>] for you to follow along, as well as a document with all the resources mentioned during this presentation. It is also written on this slide and Maryann will drop the link in the chat. Automatic captioning and live transcripts can also be accessed in Zoom during this session. The slides and recording will be sent to you after this session.</a:t>
            </a:r>
            <a:endParaRPr lang="en-US" dirty="0"/>
          </a:p>
          <a:p>
            <a:pPr>
              <a:defRPr/>
            </a:pPr>
            <a:endParaRPr lang="en-CA" dirty="0"/>
          </a:p>
          <a:p>
            <a:pPr>
              <a:defRPr/>
            </a:pPr>
            <a:r>
              <a:rPr lang="en-CA" dirty="0"/>
              <a:t>Before we begin, I'd like to acknowledge that I am joining you today from the traditional and unceded territories of the </a:t>
            </a:r>
            <a:r>
              <a:rPr lang="en-CA" dirty="0" err="1"/>
              <a:t>Lkwungen</a:t>
            </a:r>
            <a:r>
              <a:rPr lang="en-CA" dirty="0"/>
              <a:t>-speaking peoples, now known as the Esquimalt and Songhees Nations, and the territories of the WSANEC Peoples, commonly known as Victoria. I have lived here, uninvited, for six years, initially moving to complete my undergraduate degree at the University of Victoria and am thankful for the opportunity to be here with you today. Let us know in the chat where you are joining us from!</a:t>
            </a:r>
            <a:endParaRPr lang="en-CA" dirty="0">
              <a:cs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The first principle is perceivable, which is the idea that information and user interface components must be presented to users in ways they can perceive.</a:t>
            </a:r>
          </a:p>
          <a:p>
            <a:endParaRPr lang="en-CA" dirty="0"/>
          </a:p>
          <a:p>
            <a:r>
              <a:rPr lang="en-CA" dirty="0"/>
              <a:t>This principle focuses on the format and display of content. Basically, all content included in a resource should be perceivable through a user’s senses. That means all information needs to be available through sight, sound, and touch, or available in such a way that assistive technology could be used to translate that content for another sense.</a:t>
            </a:r>
          </a:p>
          <a:p>
            <a:endParaRPr lang="en-CA" dirty="0"/>
          </a:p>
          <a:p>
            <a:r>
              <a:rPr lang="en-CA" dirty="0"/>
              <a:t>So for example, a blind student may use a screen reader to access digital resources. This student will require text or audio alternatives of all visual content like images and video. In contrast, a deaf student will need captions or transcripts for video and audio-only content.</a:t>
            </a:r>
          </a:p>
          <a:p>
            <a:endParaRPr lang="en-CA" dirty="0"/>
          </a:p>
          <a:p>
            <a:r>
              <a:rPr lang="en-CA" dirty="0"/>
              <a:t>“Sight” by Alice Design (https://</a:t>
            </a:r>
            <a:r>
              <a:rPr lang="en-CA" dirty="0" err="1"/>
              <a:t>thenounproject.com</a:t>
            </a:r>
            <a:r>
              <a:rPr lang="en-CA" dirty="0"/>
              <a:t>/rose-</a:t>
            </a:r>
            <a:r>
              <a:rPr lang="en-CA" dirty="0" err="1"/>
              <a:t>alice</a:t>
            </a:r>
            <a:r>
              <a:rPr lang="en-CA" dirty="0"/>
              <a:t>-design). CC BY.</a:t>
            </a:r>
          </a:p>
          <a:p>
            <a:endParaRPr lang="en-CA" dirty="0"/>
          </a:p>
          <a:p>
            <a:r>
              <a:rPr lang="en-CA" dirty="0"/>
              <a:t>“Hear” by Dmitry </a:t>
            </a:r>
            <a:r>
              <a:rPr lang="en-CA" dirty="0" err="1"/>
              <a:t>Vasiliev</a:t>
            </a:r>
            <a:r>
              <a:rPr lang="en-CA" dirty="0"/>
              <a:t> (https://</a:t>
            </a:r>
            <a:r>
              <a:rPr lang="en-CA" dirty="0" err="1"/>
              <a:t>thenounproject.com</a:t>
            </a:r>
            <a:r>
              <a:rPr lang="en-CA" dirty="0"/>
              <a:t>/</a:t>
            </a:r>
            <a:r>
              <a:rPr lang="en-CA" dirty="0" err="1"/>
              <a:t>dimanebo</a:t>
            </a:r>
            <a:r>
              <a:rPr lang="en-CA" dirty="0"/>
              <a:t>). CC BY.</a:t>
            </a:r>
          </a:p>
          <a:p>
            <a:endParaRPr lang="en-CA" dirty="0"/>
          </a:p>
          <a:p>
            <a:r>
              <a:rPr lang="en-CA" dirty="0"/>
              <a:t>“Braille” by </a:t>
            </a:r>
            <a:r>
              <a:rPr lang="en-CA" dirty="0" err="1"/>
              <a:t>Hadi</a:t>
            </a:r>
            <a:r>
              <a:rPr lang="en-CA" dirty="0"/>
              <a:t> </a:t>
            </a:r>
            <a:r>
              <a:rPr lang="en-CA" dirty="0" err="1"/>
              <a:t>Davodpour</a:t>
            </a:r>
            <a:r>
              <a:rPr lang="en-CA" dirty="0"/>
              <a:t> (https://</a:t>
            </a:r>
            <a:r>
              <a:rPr lang="en-CA" dirty="0" err="1"/>
              <a:t>thenounproject.com</a:t>
            </a:r>
            <a:r>
              <a:rPr lang="en-CA" dirty="0"/>
              <a:t>/</a:t>
            </a:r>
            <a:r>
              <a:rPr lang="en-CA" dirty="0" err="1"/>
              <a:t>hadivoice</a:t>
            </a:r>
            <a:r>
              <a:rPr lang="en-CA" dirty="0"/>
              <a:t>). CC BY.</a:t>
            </a:r>
          </a:p>
        </p:txBody>
      </p:sp>
    </p:spTree>
    <p:extLst>
      <p:ext uri="{BB962C8B-B14F-4D97-AF65-F5344CB8AC3E}">
        <p14:creationId xmlns:p14="http://schemas.microsoft.com/office/powerpoint/2010/main" val="241400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next principle is operable, which means user interface components and navigation must be operable. So guidelines under this principle generally relate to the structure and navigation of a digital resource. This covers things like links, headings, lists – things that give a digital resource structure, and how to ensure those things can be navigated by everyone, including those using assistive technology.</a:t>
            </a:r>
          </a:p>
          <a:p>
            <a:endParaRPr lang="en-US"/>
          </a:p>
          <a:p>
            <a:pPr algn="l" rtl="0" fontAlgn="base"/>
            <a:r>
              <a:rPr lang="en-CA" b="0" i="0" u="none" strike="noStrike">
                <a:solidFill>
                  <a:srgbClr val="000000"/>
                </a:solidFill>
                <a:effectLst/>
                <a:latin typeface="Calibri" panose="020F0502020204030204" pitchFamily="34" charset="0"/>
              </a:rPr>
              <a:t>“Keyboard” by Vishal Patel from the Noun Project. CC BY.</a:t>
            </a:r>
            <a:r>
              <a:rPr lang="en-US" b="0" i="0">
                <a:solidFill>
                  <a:srgbClr val="000000"/>
                </a:solidFill>
                <a:effectLst/>
                <a:latin typeface="Calibri" panose="020F0502020204030204" pitchFamily="34" charset="0"/>
              </a:rPr>
              <a:t>​</a:t>
            </a:r>
            <a:endParaRPr lang="en-US" b="0" i="0">
              <a:effectLst/>
            </a:endParaRPr>
          </a:p>
          <a:p>
            <a:pPr algn="l" rtl="0" fontAlgn="base"/>
            <a:r>
              <a:rPr lang="en-CA" b="0" i="0" u="none" strike="noStrike">
                <a:solidFill>
                  <a:srgbClr val="000000"/>
                </a:solidFill>
                <a:effectLst/>
                <a:latin typeface="Calibri" panose="020F0502020204030204" pitchFamily="34" charset="0"/>
              </a:rPr>
              <a:t>“</a:t>
            </a:r>
            <a:r>
              <a:rPr lang="en-US" b="0" i="0" u="none" strike="noStrike">
                <a:solidFill>
                  <a:srgbClr val="000000"/>
                </a:solidFill>
                <a:effectLst/>
                <a:latin typeface="Calibri" panose="020F0502020204030204" pitchFamily="34" charset="0"/>
              </a:rPr>
              <a:t>Mouse” by andriwidodo from the Noun Project. CC BY.</a:t>
            </a:r>
            <a:r>
              <a:rPr lang="en-US" b="0" i="0">
                <a:solidFill>
                  <a:srgbClr val="000000"/>
                </a:solidFill>
                <a:effectLst/>
                <a:latin typeface="Calibri" panose="020F0502020204030204" pitchFamily="34" charset="0"/>
              </a:rPr>
              <a:t>​</a:t>
            </a:r>
            <a:endParaRPr lang="en-US" b="0" i="0">
              <a:effectLst/>
            </a:endParaRPr>
          </a:p>
          <a:p>
            <a:pPr algn="l" rtl="0" fontAlgn="base"/>
            <a:r>
              <a:rPr lang="en-US" b="0" i="0" u="none" strike="noStrike">
                <a:solidFill>
                  <a:srgbClr val="000000"/>
                </a:solidFill>
                <a:effectLst/>
                <a:latin typeface="Calibri" panose="020F0502020204030204" pitchFamily="34" charset="0"/>
              </a:rPr>
              <a:t>“Time” by Pham Duy Phuong Hung from the Noun Project. CC BY.</a:t>
            </a:r>
            <a:r>
              <a:rPr lang="en-US" b="0" i="0">
                <a:solidFill>
                  <a:srgbClr val="000000"/>
                </a:solidFill>
                <a:effectLst/>
                <a:latin typeface="Calibri" panose="020F0502020204030204" pitchFamily="34" charset="0"/>
              </a:rPr>
              <a:t>​</a:t>
            </a:r>
            <a:endParaRPr lang="en-US" b="0" i="0">
              <a:effectLst/>
            </a:endParaRPr>
          </a:p>
          <a:p>
            <a:pPr algn="l" rtl="0" fontAlgn="base"/>
            <a:r>
              <a:rPr lang="en-US" b="0" i="0" u="none" strike="noStrike">
                <a:solidFill>
                  <a:srgbClr val="000000"/>
                </a:solidFill>
                <a:effectLst/>
                <a:latin typeface="Calibri" panose="020F0502020204030204" pitchFamily="34" charset="0"/>
              </a:rPr>
              <a:t>“Seizure” by Greg Pabst from the Noun Project. CC BY.</a:t>
            </a:r>
            <a:r>
              <a:rPr lang="en-US" b="0" i="0">
                <a:solidFill>
                  <a:srgbClr val="000000"/>
                </a:solidFill>
                <a:effectLst/>
                <a:latin typeface="Calibri" panose="020F0502020204030204" pitchFamily="34" charset="0"/>
              </a:rPr>
              <a:t>​</a:t>
            </a:r>
            <a:endParaRPr lang="en-US" b="0" i="0">
              <a:effectLst/>
            </a:endParaRPr>
          </a:p>
          <a:p>
            <a:pPr algn="l" rtl="0" fontAlgn="base"/>
            <a:r>
              <a:rPr lang="en-US" b="0" i="0" u="none" strike="noStrike">
                <a:solidFill>
                  <a:srgbClr val="000000"/>
                </a:solidFill>
                <a:effectLst/>
                <a:latin typeface="Calibri" panose="020F0502020204030204" pitchFamily="34" charset="0"/>
              </a:rPr>
              <a:t>“Search” by Andreas Vögele from the Noun Project. CC BY</a:t>
            </a:r>
            <a:endParaRPr lang="en-CA" b="0" i="0">
              <a:effectLst/>
            </a:endParaRPr>
          </a:p>
          <a:p>
            <a:endParaRPr lang="en-US" dirty="0"/>
          </a:p>
        </p:txBody>
      </p:sp>
    </p:spTree>
    <p:extLst>
      <p:ext uri="{BB962C8B-B14F-4D97-AF65-F5344CB8AC3E}">
        <p14:creationId xmlns:p14="http://schemas.microsoft.com/office/powerpoint/2010/main" val="317531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The third principle is understandable, which holds that information and the operation of the user interface must be understandable. That means the text is readable and understandable, the layout of a page is predictable and consistent, and there are features that help users avoid and correct mistakes. </a:t>
            </a:r>
          </a:p>
          <a:p>
            <a:endParaRPr lang="en-CA" dirty="0"/>
          </a:p>
          <a:p>
            <a:r>
              <a:rPr lang="en-CA" dirty="0"/>
              <a:t>Now, I want to look at how these principles can be applied in the design of educational resources and look at more concrete examples.</a:t>
            </a:r>
          </a:p>
          <a:p>
            <a:endParaRPr lang="en-CA" dirty="0"/>
          </a:p>
          <a:p>
            <a:r>
              <a:rPr lang="en-US" dirty="0"/>
              <a:t>“Book” by Sebastian Langer from the Noun Project. CC BY.</a:t>
            </a:r>
          </a:p>
          <a:p>
            <a:r>
              <a:rPr lang="en-US" dirty="0"/>
              <a:t>“Web Page” by </a:t>
            </a:r>
            <a:r>
              <a:rPr lang="en-US" dirty="0" err="1"/>
              <a:t>Vectorstall</a:t>
            </a:r>
            <a:r>
              <a:rPr lang="en-US" dirty="0"/>
              <a:t> from the Noun Project. CC BY</a:t>
            </a:r>
            <a:endParaRPr lang="en-CA" dirty="0"/>
          </a:p>
          <a:p>
            <a:endParaRPr lang="en-US" dirty="0"/>
          </a:p>
        </p:txBody>
      </p:sp>
    </p:spTree>
    <p:extLst>
      <p:ext uri="{BB962C8B-B14F-4D97-AF65-F5344CB8AC3E}">
        <p14:creationId xmlns:p14="http://schemas.microsoft.com/office/powerpoint/2010/main" val="1071515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for structure and navigation we’ll be going over:</a:t>
            </a:r>
          </a:p>
          <a:p>
            <a:pPr marL="171450" indent="-171450">
              <a:buFont typeface="Arial"/>
              <a:buChar char="•"/>
            </a:pPr>
            <a:r>
              <a:rPr lang="en-US" dirty="0">
                <a:solidFill>
                  <a:srgbClr val="000000"/>
                </a:solidFill>
                <a:latin typeface="Calibri"/>
                <a:cs typeface="Calibri"/>
              </a:rPr>
              <a:t>Headings</a:t>
            </a:r>
          </a:p>
          <a:p>
            <a:pPr marL="171450" indent="-171450">
              <a:buFont typeface="Arial"/>
              <a:buChar char="•"/>
            </a:pPr>
            <a:r>
              <a:rPr lang="en-US" dirty="0">
                <a:solidFill>
                  <a:srgbClr val="000000"/>
                </a:solidFill>
                <a:latin typeface="Calibri"/>
                <a:cs typeface="Calibri"/>
              </a:rPr>
              <a:t>Links and</a:t>
            </a:r>
          </a:p>
          <a:p>
            <a:pPr marL="171450" indent="-171450">
              <a:buFont typeface="Arial"/>
              <a:buChar char="•"/>
            </a:pPr>
            <a:r>
              <a:rPr lang="en-US" dirty="0">
                <a:solidFill>
                  <a:srgbClr val="000000"/>
                </a:solidFill>
                <a:latin typeface="Calibri"/>
                <a:cs typeface="Calibri"/>
              </a:rPr>
              <a:t>Tables</a:t>
            </a:r>
          </a:p>
          <a:p>
            <a:endParaRPr lang="en-US" dirty="0"/>
          </a:p>
        </p:txBody>
      </p:sp>
    </p:spTree>
    <p:extLst>
      <p:ext uri="{BB962C8B-B14F-4D97-AF65-F5344CB8AC3E}">
        <p14:creationId xmlns:p14="http://schemas.microsoft.com/office/powerpoint/2010/main" val="343526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Let’s start with the organization of content, which is basically talking about the use of headings.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Using headings to identify sections and subsections of a document </a:t>
            </a:r>
            <a:r>
              <a:rPr lang="en-US" sz="1200" b="1" i="0" u="none" strike="noStrike" kern="1200" dirty="0">
                <a:solidFill>
                  <a:schemeClr val="tx1"/>
                </a:solidFill>
                <a:effectLst/>
                <a:latin typeface="+mn-lt"/>
                <a:ea typeface="+mn-ea"/>
                <a:cs typeface="+mn-cs"/>
              </a:rPr>
              <a:t>helps readers identify the structure and content of a document</a:t>
            </a:r>
            <a:r>
              <a:rPr lang="en-US" sz="1200" b="0" i="0" u="none" strike="noStrike" kern="1200" dirty="0">
                <a:solidFill>
                  <a:schemeClr val="tx1"/>
                </a:solidFill>
                <a:effectLst/>
                <a:latin typeface="+mn-lt"/>
                <a:ea typeface="+mn-ea"/>
                <a:cs typeface="+mn-cs"/>
              </a:rPr>
              <a:t>. Headings provide a </a:t>
            </a:r>
            <a:r>
              <a:rPr lang="en-US" sz="1200" b="1" i="0" u="none" strike="noStrike" kern="1200" dirty="0">
                <a:solidFill>
                  <a:schemeClr val="tx1"/>
                </a:solidFill>
                <a:effectLst/>
                <a:latin typeface="+mn-lt"/>
                <a:ea typeface="+mn-ea"/>
                <a:cs typeface="+mn-cs"/>
              </a:rPr>
              <a:t>visual cue</a:t>
            </a:r>
            <a:r>
              <a:rPr lang="en-US" sz="1200" b="0" i="0" u="none" strike="noStrike" kern="1200" dirty="0">
                <a:solidFill>
                  <a:schemeClr val="tx1"/>
                </a:solidFill>
                <a:effectLst/>
                <a:latin typeface="+mn-lt"/>
                <a:ea typeface="+mn-ea"/>
                <a:cs typeface="+mn-cs"/>
              </a:rPr>
              <a:t> that helps sighted readers quickly skim through content until they find a section they are looking for. Similarly, if there are headings, it makes it possible for someone using a screen reader to </a:t>
            </a:r>
            <a:r>
              <a:rPr lang="en-US" sz="1200" b="1" i="0" u="none" strike="noStrike" kern="1200" dirty="0">
                <a:solidFill>
                  <a:schemeClr val="tx1"/>
                </a:solidFill>
                <a:effectLst/>
                <a:latin typeface="+mn-lt"/>
                <a:ea typeface="+mn-ea"/>
                <a:cs typeface="+mn-cs"/>
              </a:rPr>
              <a:t>navigate a page or document.</a:t>
            </a:r>
            <a:endParaRPr lang="en-US" sz="1200" b="1" i="0" u="none" strike="noStrike"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A screen reader won't identify bolded or larger text as a heading so it’s important to mark these headings correctly</a:t>
            </a:r>
            <a:r>
              <a:rPr lang="en-US" sz="1200" b="0" i="0" u="none" strike="noStrike" kern="1200" dirty="0">
                <a:solidFill>
                  <a:schemeClr val="tx1"/>
                </a:solidFill>
                <a:effectLst/>
                <a:latin typeface="+mn-lt"/>
                <a:ea typeface="+mn-ea"/>
                <a:cs typeface="+mn-cs"/>
              </a:rPr>
              <a:t>. Also, by marking up the sections and subsection of a chapter as headings, </a:t>
            </a:r>
            <a:r>
              <a:rPr lang="en-US" sz="1200" b="1" i="0" u="none" strike="noStrike" kern="1200" dirty="0">
                <a:solidFill>
                  <a:schemeClr val="tx1"/>
                </a:solidFill>
                <a:effectLst/>
                <a:latin typeface="+mn-lt"/>
                <a:ea typeface="+mn-ea"/>
                <a:cs typeface="+mn-cs"/>
              </a:rPr>
              <a:t>a screen-reader user can skip from heading to heading</a:t>
            </a:r>
            <a:r>
              <a:rPr lang="en-US" sz="1200" b="0" i="0" u="none" strike="noStrike" kern="1200" dirty="0">
                <a:solidFill>
                  <a:schemeClr val="tx1"/>
                </a:solidFill>
                <a:effectLst/>
                <a:latin typeface="+mn-lt"/>
                <a:ea typeface="+mn-ea"/>
                <a:cs typeface="+mn-cs"/>
              </a:rPr>
              <a:t> to get an idea about what the chapter is about, understand how the different sections relate to each other based on the heading levels, and skip to parts that they want to read. Without headings, a screen-reader user would be forced to read the entire chapter through from beginning to end every time they wanted to find specific information on a page.</a:t>
            </a:r>
            <a:endParaRPr lang="en-US" sz="1200" b="0" i="0" u="none" strike="noStrike"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a:defRPr/>
            </a:pPr>
            <a:r>
              <a:rPr lang="en-US" sz="1200" b="0" i="0" u="none" strike="noStrike" kern="1200" dirty="0">
                <a:solidFill>
                  <a:schemeClr val="tx1"/>
                </a:solidFill>
                <a:effectLst/>
                <a:latin typeface="+mn-lt"/>
                <a:ea typeface="+mn-ea"/>
                <a:cs typeface="+mn-cs"/>
              </a:rPr>
              <a:t>As such, make sure content is organized under headings and subheadings and that headings and subheadings are used sequentially. So if your previous heading was a heading 2, your next heading shouldn’t be a heading 4 or 5</a:t>
            </a:r>
            <a:r>
              <a:rPr lang="en-US" dirty="0"/>
              <a:t>, it should be a heading 3.</a:t>
            </a:r>
            <a:endParaRPr lang="en-US" sz="1200" b="0" i="0" u="none" strike="noStrike"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64849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links, there are a few important things to keep in mind.</a:t>
            </a:r>
          </a:p>
          <a:p>
            <a:endParaRPr lang="en-US" dirty="0"/>
          </a:p>
          <a:p>
            <a:r>
              <a:rPr lang="en-US" dirty="0"/>
              <a:t>Firstly, </a:t>
            </a:r>
            <a:r>
              <a:rPr lang="en-US" b="1" dirty="0"/>
              <a:t>the link text should describe the destination or content of the link when it is taken out of context of the sentence</a:t>
            </a:r>
            <a:r>
              <a:rPr lang="en-US" dirty="0"/>
              <a:t>. Someone using a screen reader can hop between all the links on a page or have them all read out loud to them so having descriptive links is particularly important when links are separated from context.</a:t>
            </a:r>
            <a:endParaRPr lang="en-GB" dirty="0"/>
          </a:p>
          <a:p>
            <a:endParaRPr lang="en-US" dirty="0"/>
          </a:p>
          <a:p>
            <a:r>
              <a:rPr lang="en-US" b="1" dirty="0"/>
              <a:t>Links that open files should include the file type in the link text</a:t>
            </a:r>
            <a:r>
              <a:rPr lang="en-US" dirty="0"/>
              <a:t>. For example, if the file linked is a PDF, the link text should be the name of the file with [PDF] written in square brackets.</a:t>
            </a:r>
            <a:endParaRPr lang="en-GB" dirty="0"/>
          </a:p>
          <a:p>
            <a:endParaRPr lang="en-US" dirty="0"/>
          </a:p>
          <a:p>
            <a:r>
              <a:rPr lang="en-US" b="1" dirty="0"/>
              <a:t>Links should not open in new windows or tabs unless a text reference is provided</a:t>
            </a:r>
            <a:r>
              <a:rPr lang="en-US" dirty="0"/>
              <a:t>. It can be disorienting and confusing if the user – sighted or non-sighted – is not expecting it. However, if it is important that a link open in a new tab or window, include that information in the link text by adding [New Tab] or [New Window] in square brackets, similar to how we denote what format a linked file is in.</a:t>
            </a:r>
            <a:endParaRPr lang="en-GB" dirty="0"/>
          </a:p>
          <a:p>
            <a:endParaRPr lang="en-US" dirty="0"/>
          </a:p>
          <a:p>
            <a:r>
              <a:rPr lang="en-US" dirty="0"/>
              <a:t>And finally, </a:t>
            </a:r>
            <a:r>
              <a:rPr lang="en-US" b="1" dirty="0"/>
              <a:t>the web address should be available for those using a print copy</a:t>
            </a:r>
            <a:r>
              <a:rPr lang="en-US" dirty="0"/>
              <a:t>, as they will only be able to see the link text without the web address itself.</a:t>
            </a:r>
          </a:p>
        </p:txBody>
      </p:sp>
    </p:spTree>
    <p:extLst>
      <p:ext uri="{BB962C8B-B14F-4D97-AF65-F5344CB8AC3E}">
        <p14:creationId xmlns:p14="http://schemas.microsoft.com/office/powerpoint/2010/main" val="1707714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CA" dirty="0"/>
              <a:t>Alright. Let's see some concrete examples. Which of these links are accessible? A poll should pop up with four examples. The options are also written on the slide and I will read them out. Cast your vote for which of these four examples are accessible. You will be able to select multiple answers.</a:t>
            </a:r>
            <a:endParaRPr lang="en-US" dirty="0"/>
          </a:p>
          <a:p>
            <a:pPr>
              <a:defRPr/>
            </a:pPr>
            <a:endParaRPr lang="en-CA" dirty="0"/>
          </a:p>
          <a:p>
            <a:pPr>
              <a:defRPr/>
            </a:pPr>
            <a:r>
              <a:rPr lang="en-CA" dirty="0"/>
              <a:t>The first option example says "For more information on web accessibility, click here" where "</a:t>
            </a:r>
            <a:r>
              <a:rPr lang="en-CA" b="0" i="0" u="none" strike="noStrike" kern="1200" dirty="0">
                <a:effectLst/>
              </a:rPr>
              <a:t>click here</a:t>
            </a:r>
            <a:r>
              <a:rPr lang="en-CA" dirty="0"/>
              <a:t>" </a:t>
            </a:r>
            <a:r>
              <a:rPr lang="en-CA" b="0" i="0" u="none" strike="noStrike" kern="1200" dirty="0">
                <a:effectLst/>
              </a:rPr>
              <a:t>is the link </a:t>
            </a:r>
            <a:r>
              <a:rPr lang="en-CA" dirty="0"/>
              <a:t>text</a:t>
            </a:r>
            <a:r>
              <a:rPr lang="en-CA" b="0" i="0" u="none" strike="noStrike" kern="1200" dirty="0">
                <a:effectLst/>
              </a:rPr>
              <a:t>.</a:t>
            </a:r>
            <a:endParaRPr lang="en-CA" dirty="0">
              <a:cs typeface="Calibri" panose="020F0502020204030204"/>
            </a:endParaRPr>
          </a:p>
          <a:p>
            <a:endParaRPr lang="en-CA" dirty="0"/>
          </a:p>
          <a:p>
            <a:r>
              <a:rPr lang="en-CA" dirty="0"/>
              <a:t>The second option says "For more information on </a:t>
            </a:r>
            <a:r>
              <a:rPr lang="en-CA" b="0" i="0" u="none" strike="noStrike" kern="1200" dirty="0">
                <a:effectLst/>
              </a:rPr>
              <a:t>web </a:t>
            </a:r>
            <a:r>
              <a:rPr lang="en-CA" dirty="0"/>
              <a:t>accessibility, refer to </a:t>
            </a:r>
            <a:r>
              <a:rPr lang="en-CA" b="0" i="0" u="none" strike="noStrike" kern="1200" dirty="0">
                <a:effectLst/>
              </a:rPr>
              <a:t>the Accessibility Toolkit</a:t>
            </a:r>
            <a:r>
              <a:rPr lang="en-CA" dirty="0"/>
              <a:t>" where "Accessibility Toolkit" is </a:t>
            </a:r>
            <a:r>
              <a:rPr lang="en-CA" b="0" i="0" u="none" strike="noStrike" kern="1200" dirty="0">
                <a:effectLst/>
              </a:rPr>
              <a:t>the link text.</a:t>
            </a:r>
            <a:endParaRPr lang="en-CA" dirty="0">
              <a:cs typeface="Calibri" panose="020F0502020204030204"/>
            </a:endParaRPr>
          </a:p>
          <a:p>
            <a:endParaRPr lang="en-CA" dirty="0">
              <a:cs typeface="Calibri" panose="020F0502020204030204"/>
            </a:endParaRPr>
          </a:p>
          <a:p>
            <a:r>
              <a:rPr lang="en-CA" dirty="0"/>
              <a:t>The third option says "For more information on web accessibility, go to </a:t>
            </a:r>
            <a:r>
              <a:rPr lang="en-CA" dirty="0">
                <a:hlinkClick r:id="rId3"/>
              </a:rPr>
              <a:t>https://opentextbc.ca/accessibilitytoolkit/</a:t>
            </a:r>
            <a:r>
              <a:rPr lang="en-CA" dirty="0"/>
              <a:t>" where the web address I read out is the link text.</a:t>
            </a:r>
            <a:endParaRPr lang="en-CA" dirty="0">
              <a:cs typeface="Calibri" panose="020F0502020204030204"/>
            </a:endParaRPr>
          </a:p>
          <a:p>
            <a:endParaRPr lang="en-CA" dirty="0">
              <a:cs typeface="Calibri" panose="020F0502020204030204"/>
            </a:endParaRPr>
          </a:p>
          <a:p>
            <a:r>
              <a:rPr lang="en-CA" dirty="0"/>
              <a:t>And finally</a:t>
            </a:r>
            <a:r>
              <a:rPr lang="en-CA" b="0" i="0" u="none" strike="noStrike" kern="1200" dirty="0">
                <a:effectLst/>
              </a:rPr>
              <a:t>, the </a:t>
            </a:r>
            <a:r>
              <a:rPr lang="en-CA" dirty="0"/>
              <a:t>fourth option reads "The BC Open Textbook Review Template [Word File] provides guidelines for completing an </a:t>
            </a:r>
            <a:r>
              <a:rPr lang="en-CA" b="0" i="0" u="none" strike="noStrike" kern="1200" dirty="0">
                <a:effectLst/>
              </a:rPr>
              <a:t>open </a:t>
            </a:r>
            <a:r>
              <a:rPr lang="en-CA" dirty="0"/>
              <a:t>textbook review" where "The BC Open Textbook Review Template [</a:t>
            </a:r>
            <a:r>
              <a:rPr lang="en-CA" b="0" i="0" u="none" strike="noStrike" kern="1200" dirty="0">
                <a:effectLst/>
              </a:rPr>
              <a:t>Word </a:t>
            </a:r>
            <a:r>
              <a:rPr lang="en-CA" dirty="0"/>
              <a:t>File] " </a:t>
            </a:r>
            <a:r>
              <a:rPr lang="en-CA" b="0" i="0" u="none" strike="noStrike" kern="1200" dirty="0">
                <a:effectLst/>
              </a:rPr>
              <a:t>is the link text.</a:t>
            </a:r>
            <a:endParaRPr lang="en-CA" dirty="0">
              <a:cs typeface="Calibri" panose="020F0502020204030204"/>
            </a:endParaRPr>
          </a:p>
          <a:p>
            <a:endParaRPr lang="en-CA" dirty="0"/>
          </a:p>
          <a:p>
            <a:r>
              <a:rPr lang="en-CA" dirty="0"/>
              <a:t>I'll give </a:t>
            </a:r>
            <a:r>
              <a:rPr lang="en-CA" b="0" i="0" u="none" strike="noStrike" kern="1200" dirty="0">
                <a:effectLst/>
              </a:rPr>
              <a:t>you a </a:t>
            </a:r>
            <a:r>
              <a:rPr lang="en-CA" dirty="0"/>
              <a:t>minute or so </a:t>
            </a:r>
            <a:r>
              <a:rPr lang="en-CA" b="0" i="0" u="none" strike="noStrike" kern="1200" dirty="0">
                <a:effectLst/>
              </a:rPr>
              <a:t>to </a:t>
            </a:r>
            <a:r>
              <a:rPr lang="en-CA" dirty="0"/>
              <a:t>cast your vote</a:t>
            </a:r>
            <a:r>
              <a:rPr lang="en-CA" b="0" i="0" u="none" strike="noStrike" kern="1200" dirty="0">
                <a:effectLst/>
              </a:rPr>
              <a:t>.</a:t>
            </a:r>
            <a:endParaRPr lang="en-CA" dirty="0">
              <a:cs typeface="Calibri" panose="020F0502020204030204"/>
            </a:endParaRPr>
          </a:p>
          <a:p>
            <a:endParaRPr lang="en-US" dirty="0"/>
          </a:p>
        </p:txBody>
      </p:sp>
    </p:spTree>
    <p:extLst>
      <p:ext uri="{BB962C8B-B14F-4D97-AF65-F5344CB8AC3E}">
        <p14:creationId xmlns:p14="http://schemas.microsoft.com/office/powerpoint/2010/main" val="393008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t>Here are the answers to the poll.</a:t>
            </a:r>
          </a:p>
          <a:p>
            <a:pPr>
              <a:defRPr/>
            </a:pPr>
            <a:endParaRPr lang="en-US" dirty="0"/>
          </a:p>
          <a:p>
            <a:pPr>
              <a:defRPr/>
            </a:pPr>
            <a:r>
              <a:rPr lang="en-US" dirty="0"/>
              <a:t>Number 1 and 3 are not accessible while number 2 and 4 are accessible.</a:t>
            </a:r>
            <a:endParaRPr lang="en-US" dirty="0">
              <a:cs typeface="Calibri"/>
            </a:endParaRPr>
          </a:p>
          <a:p>
            <a:pPr>
              <a:defRPr/>
            </a:pPr>
            <a:endParaRPr lang="en-US" dirty="0"/>
          </a:p>
          <a:p>
            <a:pPr>
              <a:defRPr/>
            </a:pPr>
            <a:r>
              <a:rPr lang="en-US" dirty="0"/>
              <a:t>In our first example, </a:t>
            </a:r>
            <a:r>
              <a:rPr lang="en-US" b="0" i="0" u="none" strike="noStrike" kern="1200" dirty="0">
                <a:effectLst/>
              </a:rPr>
              <a:t>the link </a:t>
            </a:r>
            <a:r>
              <a:rPr lang="en-US" dirty="0"/>
              <a:t>text does not have any information about where the link is going, which makes it not accessible</a:t>
            </a:r>
            <a:r>
              <a:rPr lang="en-US" b="0" i="0" u="none" strike="noStrike" kern="1200" dirty="0">
                <a:effectLst/>
              </a:rPr>
              <a:t>.</a:t>
            </a:r>
            <a:endParaRPr lang="en-US" dirty="0"/>
          </a:p>
          <a:p>
            <a:endParaRPr lang="en-US" dirty="0"/>
          </a:p>
          <a:p>
            <a:r>
              <a:rPr lang="en-US" dirty="0"/>
              <a:t>In our third example, </a:t>
            </a:r>
            <a:r>
              <a:rPr lang="en-US" b="0" i="0" u="none" strike="noStrike" kern="1200" dirty="0">
                <a:effectLst/>
              </a:rPr>
              <a:t>the </a:t>
            </a:r>
            <a:r>
              <a:rPr lang="en-US" dirty="0"/>
              <a:t>web address is </a:t>
            </a:r>
            <a:r>
              <a:rPr lang="en-US" b="0" i="0" u="none" strike="noStrike" kern="1200" dirty="0">
                <a:effectLst/>
              </a:rPr>
              <a:t>the link text</a:t>
            </a:r>
            <a:r>
              <a:rPr lang="en-US" dirty="0"/>
              <a:t> and this is both cumbersome and, while this example may describe more or less the content of the page we are being sent to, the web address of a page does not always accurately describe what the content of the page is. So this makes it not accessible.</a:t>
            </a:r>
            <a:endParaRPr lang="en-US" dirty="0">
              <a:cs typeface="Calibri"/>
            </a:endParaRPr>
          </a:p>
          <a:p>
            <a:endParaRPr lang="en-US" dirty="0"/>
          </a:p>
          <a:p>
            <a:r>
              <a:rPr lang="en-US" dirty="0"/>
              <a:t>In our second and fourth examples, both link texts list the name of the page or file that they are linked to</a:t>
            </a:r>
            <a:r>
              <a:rPr lang="en-US" b="0" i="0" u="none" strike="noStrike" kern="1200" dirty="0">
                <a:effectLst/>
              </a:rPr>
              <a:t>, </a:t>
            </a:r>
            <a:r>
              <a:rPr lang="en-US" dirty="0"/>
              <a:t>which gives us </a:t>
            </a:r>
            <a:r>
              <a:rPr lang="en-US" b="0" i="0" u="none" strike="noStrike" kern="1200" dirty="0">
                <a:effectLst/>
              </a:rPr>
              <a:t>the </a:t>
            </a:r>
            <a:r>
              <a:rPr lang="en-US" dirty="0"/>
              <a:t>context that we need. The fourth example also tells us what file format </a:t>
            </a:r>
            <a:r>
              <a:rPr lang="en-US" b="0" i="0" u="none" strike="noStrike" kern="1200" dirty="0">
                <a:effectLst/>
              </a:rPr>
              <a:t>is </a:t>
            </a:r>
            <a:r>
              <a:rPr lang="en-US" dirty="0"/>
              <a:t>linked there</a:t>
            </a:r>
            <a:r>
              <a:rPr lang="en-US" b="0" i="0" u="none" strike="noStrike" kern="1200" dirty="0">
                <a:effectLst/>
              </a:rPr>
              <a:t>.</a:t>
            </a:r>
            <a:r>
              <a:rPr lang="en-US" dirty="0"/>
              <a:t> This makes both of these links accessible</a:t>
            </a:r>
            <a:r>
              <a:rPr lang="en-US" b="0" i="0" u="none" strike="noStrike" kern="1200" dirty="0">
                <a:effectLst/>
              </a:rPr>
              <a:t>.</a:t>
            </a:r>
            <a:endParaRPr lang="en-US" dirty="0">
              <a:cs typeface="Calibri"/>
            </a:endParaRPr>
          </a:p>
          <a:p>
            <a:endParaRPr lang="en-US" dirty="0"/>
          </a:p>
        </p:txBody>
      </p:sp>
    </p:spTree>
    <p:extLst>
      <p:ext uri="{BB962C8B-B14F-4D97-AF65-F5344CB8AC3E}">
        <p14:creationId xmlns:p14="http://schemas.microsoft.com/office/powerpoint/2010/main" val="131349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For tables to be accessible, they have to be marked up correctly. This means they need a</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Caption that describes the purpose of the table</a:t>
            </a:r>
            <a:endParaRPr lang="en-US"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Heading cells must be marked as headings with the correct scope assigned (meaning they are marked whether they are a column header or a row header)</a:t>
            </a:r>
            <a:endParaRPr lang="en-US"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merged or split cells</a:t>
            </a:r>
            <a:endParaRPr lang="en-US" sz="1200" b="0" i="0" u="none" strike="noStrike" kern="1200" dirty="0">
              <a:solidFill>
                <a:schemeClr val="tx1"/>
              </a:solidFill>
              <a:effectLst/>
              <a:latin typeface="+mn-lt"/>
              <a:cs typeface="Calibri"/>
            </a:endParaRPr>
          </a:p>
          <a:p>
            <a:pPr marL="171450" indent="-171450" fontAlgn="base">
              <a:buFont typeface="Arial" panose="020B0604020202020204" pitchFamily="34" charset="0"/>
              <a:buChar char="•"/>
            </a:pPr>
            <a:r>
              <a:rPr lang="en-US" dirty="0"/>
              <a:t>And there</a:t>
            </a:r>
            <a:r>
              <a:rPr lang="en-US" sz="1200" b="0" i="0" u="none" strike="noStrike" kern="1200" dirty="0">
                <a:solidFill>
                  <a:schemeClr val="tx1"/>
                </a:solidFill>
                <a:effectLst/>
                <a:latin typeface="+mn-lt"/>
                <a:ea typeface="+mn-ea"/>
                <a:cs typeface="+mn-cs"/>
              </a:rPr>
              <a:t> is adequate cell padding</a:t>
            </a:r>
            <a:endParaRPr lang="en-US"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In this example, the table has a caption. The table also has a header row with three cells. These header cells are marked as headers and have their scope set to “column,” because they are column headers.</a:t>
            </a:r>
            <a:endParaRPr lang="en-US" sz="1200" b="0" i="0" u="none" strike="noStrike" kern="1200" dirty="0">
              <a:solidFill>
                <a:schemeClr val="tx1"/>
              </a:solidFill>
              <a:effectLst/>
              <a:latin typeface="+mn-lt"/>
              <a:cs typeface="Calibri"/>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Using header cells ensures that the table will be read out correctly by screen reader technologies. The screen reader will read out the cells from left to right, row by row, and when you use column headers, the screen reader will announce what column each data cell falls under as it goes.</a:t>
            </a:r>
            <a:endParaRPr lang="en-US" sz="1200" b="0" i="0" u="none" strike="noStrike" kern="1200" dirty="0">
              <a:solidFill>
                <a:schemeClr val="tx1"/>
              </a:solidFill>
              <a:effectLst/>
              <a:latin typeface="+mn-lt"/>
              <a:cs typeface="Calibri"/>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If a table is a really long table, it is also recommended to provide a way for people to “Skip” the table, which will save people from having to navigate through the entire table if they aren’t interested in the content.</a:t>
            </a:r>
            <a:endParaRPr lang="en-US" sz="1200" b="0" i="0" u="none" strike="noStrike" kern="1200" dirty="0">
              <a:solidFill>
                <a:schemeClr val="tx1"/>
              </a:solidFill>
              <a:effectLst/>
              <a:latin typeface="+mn-lt"/>
              <a:cs typeface="Calibri"/>
            </a:endParaRPr>
          </a:p>
          <a:p>
            <a:pPr marL="0" indent="0" rtl="0" fontAlgn="base">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I won’t go into any more detail here. But if you are inserting tables into the resources you create, you can find specific instructions on how to ensure that the tables are accessible in the </a:t>
            </a:r>
            <a:r>
              <a:rPr lang="en-US" sz="1200" b="0" i="1" u="none" strike="noStrike" kern="1200" dirty="0">
                <a:solidFill>
                  <a:schemeClr val="tx1"/>
                </a:solidFill>
                <a:effectLst/>
                <a:latin typeface="+mn-lt"/>
                <a:ea typeface="+mn-ea"/>
                <a:cs typeface="+mn-cs"/>
              </a:rPr>
              <a:t>Accessibility Toolkit</a:t>
            </a:r>
            <a:r>
              <a:rPr lang="en-US" sz="1200" b="0" i="0" u="none" strike="noStrike" kern="1200" dirty="0">
                <a:solidFill>
                  <a:schemeClr val="tx1"/>
                </a:solidFill>
                <a:effectLst/>
                <a:latin typeface="+mn-lt"/>
                <a:ea typeface="+mn-ea"/>
                <a:cs typeface="+mn-cs"/>
              </a:rPr>
              <a:t>’s chapter on Tables, which I will be providing a link to at the end of this presentation.</a:t>
            </a:r>
            <a:endParaRPr lang="en-CA" dirty="0"/>
          </a:p>
          <a:p>
            <a:endParaRPr lang="en-US" dirty="0"/>
          </a:p>
        </p:txBody>
      </p:sp>
    </p:spTree>
    <p:extLst>
      <p:ext uri="{BB962C8B-B14F-4D97-AF65-F5344CB8AC3E}">
        <p14:creationId xmlns:p14="http://schemas.microsoft.com/office/powerpoint/2010/main" val="283562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we’ll briefly touch on multimedia.</a:t>
            </a:r>
          </a:p>
        </p:txBody>
      </p:sp>
    </p:spTree>
    <p:extLst>
      <p:ext uri="{BB962C8B-B14F-4D97-AF65-F5344CB8AC3E}">
        <p14:creationId xmlns:p14="http://schemas.microsoft.com/office/powerpoint/2010/main" val="412629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The topics we will be covering today are</a:t>
            </a:r>
          </a:p>
          <a:p>
            <a:endParaRPr lang="en-US" dirty="0">
              <a:cs typeface="Calibri"/>
            </a:endParaRPr>
          </a:p>
          <a:p>
            <a:pPr marL="171450" indent="-171450">
              <a:buFont typeface="Arial"/>
              <a:buChar char="•"/>
            </a:pP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a:latin typeface="Helvetica Neue"/>
              </a:rPr>
              <a:t>Definitions of disability and accessibility</a:t>
            </a:r>
          </a:p>
          <a:p>
            <a:pPr marL="171450" indent="-171450">
              <a:buFont typeface="Arial"/>
              <a:buChar char="•"/>
            </a:pPr>
            <a:r>
              <a:rPr lang="en-US" dirty="0">
                <a:cs typeface="Calibri"/>
              </a:rPr>
              <a:t>Assistive technology</a:t>
            </a:r>
          </a:p>
          <a:p>
            <a:pPr marL="171450" indent="-171450">
              <a:buFont typeface="Arial"/>
              <a:buChar char="•"/>
            </a:pPr>
            <a:r>
              <a:rPr lang="en-US" dirty="0">
                <a:cs typeface="Calibri"/>
              </a:rPr>
              <a:t>Web Content Accessibility Guidelines</a:t>
            </a:r>
          </a:p>
          <a:p>
            <a:pPr marL="171450" indent="-171450">
              <a:buFont typeface="Arial"/>
              <a:buChar char="•"/>
            </a:pPr>
            <a:r>
              <a:rPr lang="en-US" dirty="0">
                <a:cs typeface="Calibri"/>
              </a:rPr>
              <a:t>How to make content accessible</a:t>
            </a:r>
          </a:p>
          <a:p>
            <a:pPr marL="171450" indent="-171450">
              <a:buFont typeface="Arial"/>
              <a:buChar char="•"/>
            </a:pPr>
            <a:r>
              <a:rPr lang="en-US" dirty="0">
                <a:cs typeface="Calibri"/>
              </a:rPr>
              <a:t>And point you towards resources on accessibility</a:t>
            </a:r>
          </a:p>
          <a:p>
            <a:endParaRPr lang="en-US" dirty="0"/>
          </a:p>
        </p:txBody>
      </p:sp>
    </p:spTree>
    <p:extLst>
      <p:ext uri="{BB962C8B-B14F-4D97-AF65-F5344CB8AC3E}">
        <p14:creationId xmlns:p14="http://schemas.microsoft.com/office/powerpoint/2010/main" val="2555263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dirty="0"/>
              <a:t>If your resource includes audio, such as a podcast, an interview, recorded lecture, or a song, there should also be a transcript of that audio. The transcript should include the speakers names, headings and subheadings for navigation if it is long, and all relevant audio content, including all speech content, relevant descriptions of speech, and descriptions of relevant non-speech audio.</a:t>
            </a:r>
          </a:p>
          <a:p>
            <a:endParaRPr lang="en-US" dirty="0"/>
          </a:p>
        </p:txBody>
      </p:sp>
    </p:spTree>
    <p:extLst>
      <p:ext uri="{BB962C8B-B14F-4D97-AF65-F5344CB8AC3E}">
        <p14:creationId xmlns:p14="http://schemas.microsoft.com/office/powerpoint/2010/main" val="2662577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If your resource includes video, all relevant visual information needs to be conveyed in an audio description or transcript and all relevant audio information needs to be conveyed via captions or a transcript. </a:t>
            </a:r>
            <a:endParaRPr lang="en-US" dirty="0"/>
          </a:p>
          <a:p>
            <a:endParaRPr lang="en-CA" dirty="0"/>
          </a:p>
          <a:p>
            <a:r>
              <a:rPr lang="en-CA" dirty="0"/>
              <a:t>Captions are text that is synchronized with the audio in a video.</a:t>
            </a:r>
            <a:endParaRPr lang="en-US" dirty="0"/>
          </a:p>
          <a:p>
            <a:endParaRPr lang="en-CA" dirty="0"/>
          </a:p>
          <a:p>
            <a:r>
              <a:rPr lang="en-CA" dirty="0"/>
              <a:t>Audio descriptions are for someone who can’t see the video and need descriptions of visual content shown in the video that isn’t conveyed through the audio. These can sound like screenplays, where perhaps the actions of a character onscreen are described as they are doing them.</a:t>
            </a:r>
            <a:endParaRPr lang="en-US" dirty="0"/>
          </a:p>
          <a:p>
            <a:endParaRPr lang="en-CA" dirty="0"/>
          </a:p>
          <a:p>
            <a:r>
              <a:rPr lang="en-CA" dirty="0"/>
              <a:t>A transcript includes the same information as with audio transcripts but may also include relevant descriptions of visual content.</a:t>
            </a:r>
            <a:endParaRPr lang="en-US" dirty="0"/>
          </a:p>
          <a:p>
            <a:endParaRPr lang="en-CA" dirty="0"/>
          </a:p>
          <a:p>
            <a:r>
              <a:rPr lang="en-CA" dirty="0"/>
              <a:t>If you are creating video, try to plan and design the video so that people who can’t see the video still know what is going on without needing an alternative format. You can do this by having the people in your video or a narrator describe any important visual information while recording so an alternative format is not required.</a:t>
            </a:r>
          </a:p>
          <a:p>
            <a:endParaRPr lang="en-US" dirty="0"/>
          </a:p>
        </p:txBody>
      </p:sp>
    </p:spTree>
    <p:extLst>
      <p:ext uri="{BB962C8B-B14F-4D97-AF65-F5344CB8AC3E}">
        <p14:creationId xmlns:p14="http://schemas.microsoft.com/office/powerpoint/2010/main" val="393992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another poll. Who might want captions on videos? It has five options that are also written on the slide.</a:t>
            </a:r>
          </a:p>
          <a:p>
            <a:endParaRPr lang="en-US" dirty="0"/>
          </a:p>
          <a:p>
            <a:r>
              <a:rPr lang="en-US" dirty="0"/>
              <a:t>The options are:</a:t>
            </a:r>
          </a:p>
          <a:p>
            <a:endParaRPr lang="en-US" dirty="0"/>
          </a:p>
          <a:p>
            <a:r>
              <a:rPr lang="en-US" dirty="0"/>
              <a:t>1. People who are Deaf or hard of hearing.</a:t>
            </a:r>
          </a:p>
          <a:p>
            <a:r>
              <a:rPr lang="en-US" dirty="0"/>
              <a:t>2. People with auditory processing difficulties.</a:t>
            </a:r>
          </a:p>
          <a:p>
            <a:r>
              <a:rPr lang="en-US" dirty="0"/>
              <a:t>3. People for whom the language of the video is not their first language.</a:t>
            </a:r>
          </a:p>
          <a:p>
            <a:r>
              <a:rPr lang="en-US" dirty="0"/>
              <a:t>4. People who like crunchy, loud snacks.</a:t>
            </a:r>
          </a:p>
          <a:p>
            <a:r>
              <a:rPr lang="en-US" dirty="0"/>
              <a:t>5. All of the above.</a:t>
            </a:r>
          </a:p>
          <a:p>
            <a:endParaRPr lang="en-US" dirty="0"/>
          </a:p>
          <a:p>
            <a:r>
              <a:rPr lang="en-US" dirty="0"/>
              <a:t>I'll give you a minute to choose which option is correct.</a:t>
            </a:r>
            <a:endParaRPr lang="en-GB" dirty="0"/>
          </a:p>
        </p:txBody>
      </p:sp>
    </p:spTree>
    <p:extLst>
      <p:ext uri="{BB962C8B-B14F-4D97-AF65-F5344CB8AC3E}">
        <p14:creationId xmlns:p14="http://schemas.microsoft.com/office/powerpoint/2010/main" val="850494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answer is number 5: All of the above!</a:t>
            </a:r>
          </a:p>
        </p:txBody>
      </p:sp>
    </p:spTree>
    <p:extLst>
      <p:ext uri="{BB962C8B-B14F-4D97-AF65-F5344CB8AC3E}">
        <p14:creationId xmlns:p14="http://schemas.microsoft.com/office/powerpoint/2010/main" val="3733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Now let's talk about visuals. This includes visual cues, colour contrast, and decorative and informational images.</a:t>
            </a:r>
          </a:p>
        </p:txBody>
      </p:sp>
    </p:spTree>
    <p:extLst>
      <p:ext uri="{BB962C8B-B14F-4D97-AF65-F5344CB8AC3E}">
        <p14:creationId xmlns:p14="http://schemas.microsoft.com/office/powerpoint/2010/main" val="4103280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Visual cues include any visual elements that you are using to convey information. So for example, maybe the correct answer is in green text. Or maybe all terms that are listed in the glossary are bolded. Or maybe important points have a little star icon beside them.</a:t>
            </a:r>
            <a:endParaRPr lang="en-US" dirty="0">
              <a:solidFill>
                <a:srgbClr val="000000"/>
              </a:solidFill>
              <a:latin typeface="Calibri"/>
              <a:cs typeface="Calibri"/>
            </a:endParaRPr>
          </a:p>
          <a:p>
            <a:endParaRPr lang="en-US" dirty="0">
              <a:solidFill>
                <a:srgbClr val="000000"/>
              </a:solidFill>
              <a:latin typeface="Calibri"/>
              <a:cs typeface="Calibri"/>
            </a:endParaRPr>
          </a:p>
          <a:p>
            <a:r>
              <a:rPr lang="en-US" dirty="0">
                <a:solidFill>
                  <a:srgbClr val="000000"/>
                </a:solidFill>
                <a:latin typeface="Calibri"/>
                <a:cs typeface="Calibri"/>
              </a:rPr>
              <a:t>Visual cues can be really effective as they can help a student quickly find information and highlight what is important. They are a great way to make a resource more engaging. However, if using them, there are things to keep in mind:</a:t>
            </a:r>
          </a:p>
          <a:p>
            <a:pPr marL="171450" indent="-171450">
              <a:buFont typeface="Arial"/>
              <a:buChar char="•"/>
            </a:pPr>
            <a:r>
              <a:rPr lang="en-US" dirty="0">
                <a:solidFill>
                  <a:srgbClr val="000000"/>
                </a:solidFill>
                <a:latin typeface="Calibri"/>
                <a:cs typeface="Calibri"/>
              </a:rPr>
              <a:t>Use visual cues consistently. If you are using bold to identify key terms, do not use bold for anything else. If learning objectives are in a black textbox, that is the only </a:t>
            </a:r>
            <a:r>
              <a:rPr lang="en-US" dirty="0" err="1">
                <a:solidFill>
                  <a:srgbClr val="000000"/>
                </a:solidFill>
                <a:latin typeface="Calibri"/>
                <a:cs typeface="Calibri"/>
              </a:rPr>
              <a:t>colour</a:t>
            </a:r>
            <a:r>
              <a:rPr lang="en-US" dirty="0">
                <a:solidFill>
                  <a:srgbClr val="000000"/>
                </a:solidFill>
                <a:latin typeface="Calibri"/>
                <a:cs typeface="Calibri"/>
              </a:rPr>
              <a:t> that learning objectives should use.</a:t>
            </a:r>
          </a:p>
          <a:p>
            <a:pPr marL="171450" indent="-171450">
              <a:buFont typeface="Arial"/>
              <a:buChar char="•"/>
            </a:pPr>
            <a:r>
              <a:rPr lang="en-US" dirty="0">
                <a:solidFill>
                  <a:srgbClr val="000000"/>
                </a:solidFill>
                <a:latin typeface="Calibri"/>
                <a:cs typeface="Calibri"/>
              </a:rPr>
              <a:t>Ensure visual cues that convey information are accessible in non-visual ways. So for example, make sure a screen reader will pick up on them.</a:t>
            </a:r>
          </a:p>
          <a:p>
            <a:pPr marL="171450" indent="-171450">
              <a:buFont typeface="Arial"/>
              <a:buChar char="•"/>
            </a:pPr>
            <a:r>
              <a:rPr lang="en-US" dirty="0">
                <a:solidFill>
                  <a:srgbClr val="000000"/>
                </a:solidFill>
                <a:latin typeface="Calibri"/>
                <a:cs typeface="Calibri"/>
              </a:rPr>
              <a:t>And finally, keep in mind to never use only colour to convey information.</a:t>
            </a:r>
          </a:p>
        </p:txBody>
      </p:sp>
    </p:spTree>
    <p:extLst>
      <p:ext uri="{BB962C8B-B14F-4D97-AF65-F5344CB8AC3E}">
        <p14:creationId xmlns:p14="http://schemas.microsoft.com/office/powerpoint/2010/main" val="1816343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kern="1200" dirty="0">
                <a:effectLst/>
              </a:rPr>
              <a:t>Paying attention to the use of</a:t>
            </a:r>
            <a:r>
              <a:rPr lang="en-US" dirty="0"/>
              <a:t> </a:t>
            </a:r>
            <a:r>
              <a:rPr lang="en-US" b="0" i="0" u="none" strike="noStrike" kern="1200" dirty="0">
                <a:effectLst/>
              </a:rPr>
              <a:t>colour</a:t>
            </a:r>
            <a:r>
              <a:rPr lang="en-US" dirty="0"/>
              <a:t> </a:t>
            </a:r>
            <a:r>
              <a:rPr lang="en-US" b="0" i="0" u="none" strike="noStrike" kern="1200" dirty="0">
                <a:effectLst/>
              </a:rPr>
              <a:t>and</a:t>
            </a:r>
            <a:r>
              <a:rPr lang="en-US" dirty="0"/>
              <a:t> </a:t>
            </a:r>
            <a:r>
              <a:rPr lang="en-US" b="0" i="0" u="none" strike="noStrike" kern="1200" dirty="0">
                <a:effectLst/>
              </a:rPr>
              <a:t>colour</a:t>
            </a:r>
            <a:r>
              <a:rPr lang="en-US" dirty="0"/>
              <a:t> </a:t>
            </a:r>
            <a:r>
              <a:rPr lang="en-US" b="0" i="0" u="none" strike="noStrike" kern="1200" dirty="0">
                <a:effectLst/>
              </a:rPr>
              <a:t>contrast in web content is important for people who have low or poor-contrast vision, are</a:t>
            </a:r>
            <a:r>
              <a:rPr lang="en-US" dirty="0"/>
              <a:t> </a:t>
            </a:r>
            <a:r>
              <a:rPr lang="en-US" b="0" i="0" u="none" strike="noStrike" kern="1200" dirty="0">
                <a:effectLst/>
              </a:rPr>
              <a:t>colour</a:t>
            </a:r>
            <a:r>
              <a:rPr lang="en-US" dirty="0"/>
              <a:t> </a:t>
            </a:r>
            <a:r>
              <a:rPr lang="en-US" b="0" i="0" u="none" strike="noStrike" kern="1200" dirty="0">
                <a:effectLst/>
              </a:rPr>
              <a:t>blind, or for those who use a device with a monochrome display or who may be printing in black and white. In addition, information should never be conveyed by</a:t>
            </a:r>
            <a:r>
              <a:rPr lang="en-US" dirty="0"/>
              <a:t> </a:t>
            </a:r>
            <a:r>
              <a:rPr lang="en-US" b="0" i="0" u="none" strike="noStrike" kern="1200" dirty="0">
                <a:effectLst/>
              </a:rPr>
              <a:t>colour</a:t>
            </a:r>
            <a:r>
              <a:rPr lang="en-US" dirty="0"/>
              <a:t> </a:t>
            </a:r>
            <a:r>
              <a:rPr lang="en-US" b="0" i="0" u="none" strike="noStrike" kern="1200" dirty="0">
                <a:effectLst/>
              </a:rPr>
              <a:t>alone.</a:t>
            </a:r>
          </a:p>
          <a:p>
            <a:endParaRPr lang="en-US" b="0" i="0" u="none" strike="noStrike" kern="1200" dirty="0">
              <a:effectLst/>
              <a:ea typeface="+mn-ea"/>
              <a:cs typeface="+mn-cs"/>
            </a:endParaRPr>
          </a:p>
          <a:p>
            <a:r>
              <a:rPr lang="en-US" dirty="0"/>
              <a:t>On the</a:t>
            </a:r>
            <a:r>
              <a:rPr lang="en-US" b="0" i="0" u="none" strike="noStrike" kern="1200" dirty="0">
                <a:effectLst/>
              </a:rPr>
              <a:t> </a:t>
            </a:r>
            <a:r>
              <a:rPr lang="en-US" dirty="0"/>
              <a:t>top left, there is</a:t>
            </a:r>
            <a:r>
              <a:rPr lang="en-US" b="0" i="0" u="none" strike="noStrike" kern="1200" dirty="0">
                <a:effectLst/>
              </a:rPr>
              <a:t> a bar graph that is charting student device preferences. It uses the</a:t>
            </a:r>
            <a:r>
              <a:rPr lang="en-US" dirty="0"/>
              <a:t> </a:t>
            </a:r>
            <a:r>
              <a:rPr lang="en-US" b="0" i="0" u="none" strike="noStrike" kern="1200" dirty="0" err="1">
                <a:effectLst/>
              </a:rPr>
              <a:t>colours</a:t>
            </a:r>
            <a:r>
              <a:rPr lang="en-US" dirty="0"/>
              <a:t> </a:t>
            </a:r>
            <a:r>
              <a:rPr lang="en-US" b="0" i="0" u="none" strike="noStrike" kern="1200" dirty="0">
                <a:effectLst/>
              </a:rPr>
              <a:t>red, blue, and green to differentiate between students who prefer desktops, smartphones, or laptops.</a:t>
            </a:r>
            <a:r>
              <a:rPr lang="en-US" dirty="0"/>
              <a:t> </a:t>
            </a:r>
            <a:endParaRPr lang="en-US" b="0" i="0" u="none" strike="noStrike" kern="1200" dirty="0">
              <a:effectLst/>
              <a:cs typeface="Calibri"/>
            </a:endParaRPr>
          </a:p>
          <a:p>
            <a:endParaRPr lang="en-US" b="0" i="0" u="none" strike="noStrike" kern="1200" dirty="0">
              <a:effectLst/>
              <a:ea typeface="+mn-ea"/>
              <a:cs typeface="+mn-cs"/>
            </a:endParaRPr>
          </a:p>
          <a:p>
            <a:r>
              <a:rPr lang="en-US" b="0" i="0" u="none" strike="noStrike" kern="1200" dirty="0">
                <a:effectLst/>
              </a:rPr>
              <a:t>When the same graph is seen in greyscale</a:t>
            </a:r>
            <a:r>
              <a:rPr lang="en-US" dirty="0"/>
              <a:t> on the top right</a:t>
            </a:r>
            <a:r>
              <a:rPr lang="en-US" b="0" i="0" u="none" strike="noStrike" kern="1200" dirty="0">
                <a:effectLst/>
              </a:rPr>
              <a:t>, it becomes really difficult to tell which bar corresponds with which category. The red and the green look almost identical. This may be a serious barrier for someone who has a hard time differentiating between </a:t>
            </a:r>
            <a:r>
              <a:rPr lang="en-US" b="0" i="0" u="none" strike="noStrike" kern="1200" dirty="0" err="1">
                <a:effectLst/>
              </a:rPr>
              <a:t>colours</a:t>
            </a:r>
            <a:r>
              <a:rPr lang="en-US" b="0" i="0" u="none" strike="noStrike" kern="1200" dirty="0">
                <a:effectLst/>
              </a:rPr>
              <a:t> or someone who has printed their resource in </a:t>
            </a:r>
            <a:r>
              <a:rPr lang="en-US" dirty="0"/>
              <a:t>black</a:t>
            </a:r>
            <a:r>
              <a:rPr lang="en-US" b="0" i="0" u="none" strike="noStrike" kern="1200" dirty="0">
                <a:effectLst/>
              </a:rPr>
              <a:t> and white.</a:t>
            </a:r>
            <a:r>
              <a:rPr lang="en-US" dirty="0"/>
              <a:t> </a:t>
            </a:r>
            <a:endParaRPr lang="en-US" b="0" i="0" u="none" strike="noStrike" kern="1200" dirty="0">
              <a:effectLst/>
              <a:cs typeface="Calibri"/>
            </a:endParaRPr>
          </a:p>
          <a:p>
            <a:endParaRPr lang="en-US" b="0" i="0" u="none" strike="noStrike" kern="1200" dirty="0">
              <a:effectLst/>
              <a:ea typeface="+mn-ea"/>
              <a:cs typeface="+mn-cs"/>
            </a:endParaRPr>
          </a:p>
          <a:p>
            <a:r>
              <a:rPr lang="en-US" b="0" i="0" u="none" strike="noStrike" kern="1200" dirty="0">
                <a:effectLst/>
              </a:rPr>
              <a:t>This problem can be solved by using </a:t>
            </a:r>
            <a:r>
              <a:rPr lang="en-US" b="0" i="0" u="none" strike="noStrike" kern="1200" dirty="0" err="1">
                <a:effectLst/>
              </a:rPr>
              <a:t>colours</a:t>
            </a:r>
            <a:r>
              <a:rPr lang="en-US" b="0" i="0" u="none" strike="noStrike" kern="1200" dirty="0">
                <a:effectLst/>
              </a:rPr>
              <a:t> with higher contrast ratios, and by adding labels to each bar, as shown in the bottom example. Adding labels to each bar ensures that the meaning of this graph is not only being conveyed by colour.</a:t>
            </a:r>
            <a:endParaRPr lang="en-CA" dirty="0"/>
          </a:p>
          <a:p>
            <a:pPr algn="l"/>
            <a:endParaRPr lang="en-CA" dirty="0"/>
          </a:p>
        </p:txBody>
      </p:sp>
    </p:spTree>
    <p:extLst>
      <p:ext uri="{BB962C8B-B14F-4D97-AF65-F5344CB8AC3E}">
        <p14:creationId xmlns:p14="http://schemas.microsoft.com/office/powerpoint/2010/main" val="2092595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t>If you’re looking for a tool to help measure colour contrast, I would recommend contrastchecker.com, which allows you to test the contrast between colours and will give you pass or fail ratings based on WCAG standards.</a:t>
            </a:r>
          </a:p>
        </p:txBody>
      </p:sp>
      <p:sp>
        <p:nvSpPr>
          <p:cNvPr id="4" name="Slide Number Placeholder 3"/>
          <p:cNvSpPr>
            <a:spLocks noGrp="1"/>
          </p:cNvSpPr>
          <p:nvPr>
            <p:ph type="sldNum" sz="quarter" idx="5"/>
          </p:nvPr>
        </p:nvSpPr>
        <p:spPr/>
        <p:txBody>
          <a:bodyPr/>
          <a:lstStyle/>
          <a:p>
            <a:fld id="{C608F43B-2871-463A-AD9E-8FFEE86A9B16}" type="slidenum">
              <a:rPr lang="en-US" smtClean="0"/>
              <a:t>27</a:t>
            </a:fld>
            <a:endParaRPr lang="en-US"/>
          </a:p>
        </p:txBody>
      </p:sp>
    </p:spTree>
    <p:extLst>
      <p:ext uri="{BB962C8B-B14F-4D97-AF65-F5344CB8AC3E}">
        <p14:creationId xmlns:p14="http://schemas.microsoft.com/office/powerpoint/2010/main" val="1599815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here's another poll. Is this colour combination accessible?</a:t>
            </a:r>
          </a:p>
          <a:p>
            <a:endParaRPr lang="en-US" dirty="0"/>
          </a:p>
          <a:p>
            <a:r>
              <a:rPr lang="en-US" dirty="0"/>
              <a:t>The answer options are:</a:t>
            </a:r>
            <a:endParaRPr lang="en-US" dirty="0">
              <a:cs typeface="Calibri"/>
            </a:endParaRPr>
          </a:p>
          <a:p>
            <a:pPr marL="228600" indent="-228600">
              <a:buAutoNum type="arabicPeriod"/>
            </a:pPr>
            <a:r>
              <a:rPr lang="en-US" dirty="0"/>
              <a:t>Yes, it is accessible.</a:t>
            </a:r>
            <a:endParaRPr lang="en-US" dirty="0">
              <a:cs typeface="Calibri"/>
            </a:endParaRPr>
          </a:p>
          <a:p>
            <a:pPr marL="228600" indent="-228600">
              <a:buAutoNum type="arabicPeriod"/>
            </a:pPr>
            <a:r>
              <a:rPr lang="en-US" dirty="0"/>
              <a:t>No, it is not accessible.</a:t>
            </a:r>
            <a:endParaRPr lang="en-US" dirty="0">
              <a:cs typeface="Calibri"/>
            </a:endParaRPr>
          </a:p>
          <a:p>
            <a:pPr marL="228600" indent="-228600">
              <a:buAutoNum type="arabicPeriod"/>
            </a:pPr>
            <a:r>
              <a:rPr lang="en-US" dirty="0"/>
              <a:t>I am not sure.</a:t>
            </a:r>
            <a:endParaRPr lang="en-US" dirty="0">
              <a:cs typeface="Calibri"/>
            </a:endParaRPr>
          </a:p>
          <a:p>
            <a:endParaRPr lang="en-US" dirty="0"/>
          </a:p>
          <a:p>
            <a:r>
              <a:rPr lang="en-US" dirty="0"/>
              <a:t>The hex code of the colour of the text in the foreground is 2f9700, which is a green colour, and the colour of the background is the lightest white hence the code is all Fs.</a:t>
            </a:r>
          </a:p>
          <a:p>
            <a:pPr marL="228600" indent="-228600">
              <a:buAutoNum type="arabicPeriod"/>
            </a:pPr>
            <a:endParaRPr lang="en-US" dirty="0"/>
          </a:p>
          <a:p>
            <a:r>
              <a:rPr lang="en-US" dirty="0"/>
              <a:t>Alright, let's have a look.</a:t>
            </a:r>
            <a:endParaRPr lang="en-US" dirty="0">
              <a:cs typeface="Calibri"/>
            </a:endParaRPr>
          </a:p>
          <a:p>
            <a:endParaRPr lang="en-US" dirty="0"/>
          </a:p>
        </p:txBody>
      </p:sp>
    </p:spTree>
    <p:extLst>
      <p:ext uri="{BB962C8B-B14F-4D97-AF65-F5344CB8AC3E}">
        <p14:creationId xmlns:p14="http://schemas.microsoft.com/office/powerpoint/2010/main" val="1318268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for the most part, this colour combination of a lighter green text on a white background fails accessibility colour contrast guidelines. </a:t>
            </a:r>
          </a:p>
          <a:p>
            <a:endParaRPr lang="en-US" dirty="0"/>
          </a:p>
          <a:p>
            <a:r>
              <a:rPr lang="en-US" dirty="0"/>
              <a:t>One thing you may also notice are the letters Double A and Triple A. These are levels of accessibility defined in the Web Content Accessibility Guidelines. So for example, a website might say they conform to WCAG AA or might conform to WCAG AAA, which is a higher level of accessibility. Most websites conform to AA.</a:t>
            </a:r>
            <a:endParaRPr lang="en-US" dirty="0">
              <a:cs typeface="Calibri"/>
            </a:endParaRPr>
          </a:p>
          <a:p>
            <a:endParaRPr lang="en-US" dirty="0"/>
          </a:p>
          <a:p>
            <a:r>
              <a:rPr lang="en-US" dirty="0"/>
              <a:t>So this contrast checker will evaluate colour combinations based on both the contrast requirements for AA and AAA. In this case, this colour combination fails both AAA and AA if used for regular text, which is text smaller than 18 points. For large text, this colour combination passes AA but still fails AAA.</a:t>
            </a:r>
            <a:endParaRPr lang="en-US" dirty="0">
              <a:cs typeface="Calibri"/>
            </a:endParaRPr>
          </a:p>
          <a:p>
            <a:endParaRPr lang="en-US" dirty="0"/>
          </a:p>
          <a:p>
            <a:r>
              <a:rPr lang="en-US" dirty="0"/>
              <a:t>The contrast checker will also tell us the contrast ratio. In this case, it is 3.79:1. WCAG AA specifies that the minimum contrast for regular text is 4.5:1. So to make this accessible, we would have to make the green a bit darker.</a:t>
            </a:r>
            <a:endParaRPr lang="en-CA" dirty="0"/>
          </a:p>
          <a:p>
            <a:endParaRPr lang="en-US" dirty="0"/>
          </a:p>
        </p:txBody>
      </p:sp>
    </p:spTree>
    <p:extLst>
      <p:ext uri="{BB962C8B-B14F-4D97-AF65-F5344CB8AC3E}">
        <p14:creationId xmlns:p14="http://schemas.microsoft.com/office/powerpoint/2010/main" val="266064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kern="1200" dirty="0"/>
              <a:t>Firstly, we’ll talk about what disability itself is.</a:t>
            </a:r>
          </a:p>
          <a:p>
            <a:pPr algn="l"/>
            <a:endParaRPr lang="en-CA" kern="1200" dirty="0"/>
          </a:p>
          <a:p>
            <a:pPr algn="l"/>
            <a:r>
              <a:rPr lang="en-CA" kern="1200" dirty="0"/>
              <a:t>Before knowing disabled people myself as well as before starting this work, I only knew about what we call the “medical model” of disability. </a:t>
            </a:r>
          </a:p>
          <a:p>
            <a:pPr algn="l"/>
            <a:endParaRPr lang="en-CA" kern="1200" dirty="0"/>
          </a:p>
          <a:p>
            <a:pPr algn="l"/>
            <a:r>
              <a:rPr lang="en-CA" kern="1200" dirty="0"/>
              <a:t>In this medical model, it “understands disability as an individual problem, affliction, or deficit that needs a cure or accommodation”.</a:t>
            </a:r>
          </a:p>
          <a:p>
            <a:pPr algn="l"/>
            <a:endParaRPr lang="en-CA" kern="1200" dirty="0"/>
          </a:p>
          <a:p>
            <a:pPr algn="l"/>
            <a:r>
              <a:rPr lang="en-CA" kern="1200" dirty="0"/>
              <a:t>So for example, you can think of a person that is legally blind. They may or may not have any sort of sight, may need some help to move around in the world physically with either a guide, a guide dog, a cane, and they may need a number of tools and accommodations like using text-to-speech on their phone or using a screen reader when using a computer. This model is used in medical settings and is also used at universities and colleges where students need to have a diagnosed disability to be eligible for accommodations.</a:t>
            </a:r>
          </a:p>
          <a:p>
            <a:pPr algn="l"/>
            <a:r>
              <a:rPr lang="en-CA" kern="1200" dirty="0"/>
              <a:t>  </a:t>
            </a:r>
            <a:endParaRPr lang="en-CA" dirty="0"/>
          </a:p>
          <a:p>
            <a:r>
              <a:rPr lang="en-CA" kern="1200" dirty="0"/>
              <a:t>In contrast, the social model of disability sees disability emerging when there is a mismatch between a person and their environment. With this view, disability becomes more of a spectrum that can affect different people in different ways depending on their context, environment, and the tools they have access to, and is a product of history and culture. </a:t>
            </a:r>
          </a:p>
          <a:p>
            <a:endParaRPr lang="en-CA" kern="1200" dirty="0"/>
          </a:p>
          <a:p>
            <a:r>
              <a:rPr lang="en-CA" kern="1200" dirty="0"/>
              <a:t>As an example, I am fairly near-sighted. After about 2 inches, my vision starts to get blurry. Without glasses or contacts, my poor eyesight would be a huge hinderance to my everyday life and could be classed as having a disability in the medical model but because having poor vision is so widespread and normal, we have developed things like glasses, contacts, and surgery that make it really easy to function even with poor vision or to cure it entirely. And so, in that way, the tools that I have access to, in the form of glasses, are a product of our history and culture.</a:t>
            </a:r>
          </a:p>
        </p:txBody>
      </p:sp>
    </p:spTree>
    <p:extLst>
      <p:ext uri="{BB962C8B-B14F-4D97-AF65-F5344CB8AC3E}">
        <p14:creationId xmlns:p14="http://schemas.microsoft.com/office/powerpoint/2010/main" val="3724933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The next number of slides will be focusing on images and different strategies for describing images.</a:t>
            </a:r>
          </a:p>
          <a:p>
            <a:endParaRPr lang="en-CA" dirty="0"/>
          </a:p>
          <a:p>
            <a:r>
              <a:rPr lang="en-CA" dirty="0"/>
              <a:t>When talking about images, we need to make distinction between decorative images and functional images. Decorative images are images that are used primarily for design and do not convey content. Or they convey content that is already described in the surrounding text. As such, they do not need text descriptions.</a:t>
            </a:r>
          </a:p>
          <a:p>
            <a:endParaRPr lang="en-CA" dirty="0"/>
          </a:p>
          <a:p>
            <a:pPr rtl="0"/>
            <a:r>
              <a:rPr lang="en-US" sz="1200" b="0" i="0" u="none" strike="noStrike" kern="1200" dirty="0">
                <a:solidFill>
                  <a:schemeClr val="tx1"/>
                </a:solidFill>
                <a:effectLst/>
                <a:latin typeface="+mn-lt"/>
                <a:ea typeface="+mn-ea"/>
                <a:cs typeface="+mn-cs"/>
              </a:rPr>
              <a:t>Functional images are images that convey important non-text content. For functional images, you have to consider what information would be lost if those images weren’t available. This information needs to be provided in a text format.</a:t>
            </a:r>
            <a:endParaRPr lang="en-US" dirty="0">
              <a:effectLst/>
            </a:endParaRPr>
          </a:p>
          <a:p>
            <a:pPr rtl="0"/>
            <a:br>
              <a:rPr lang="en-US" dirty="0"/>
            </a:br>
            <a:r>
              <a:rPr lang="en-US" sz="1200" b="0" i="0" u="none" strike="noStrike" kern="1200" dirty="0">
                <a:solidFill>
                  <a:schemeClr val="tx1"/>
                </a:solidFill>
                <a:effectLst/>
                <a:latin typeface="+mn-lt"/>
                <a:ea typeface="+mn-ea"/>
                <a:cs typeface="+mn-cs"/>
              </a:rPr>
              <a:t>There are three ways to provide text descriptions for images:</a:t>
            </a:r>
            <a:endParaRPr lang="en-US"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Describe the image in the alt text field. This is sometimes referred to as the alt tag or the alt attribute.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Describe the image in the surrounding text or a caption.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Create and link to a long description of the image.</a:t>
            </a:r>
            <a:endParaRPr lang="en-US" dirty="0"/>
          </a:p>
        </p:txBody>
      </p:sp>
    </p:spTree>
    <p:extLst>
      <p:ext uri="{BB962C8B-B14F-4D97-AF65-F5344CB8AC3E}">
        <p14:creationId xmlns:p14="http://schemas.microsoft.com/office/powerpoint/2010/main" val="3992742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here is an example for a decorative image that appears beside a question in a math textbook. The text reads “A bag of potato chips weighs 48 grams. How many milligrams is that?</a:t>
            </a:r>
            <a:r>
              <a:rPr lang="en-CA" dirty="0"/>
              <a:t>” And then below that, there is an image of an open bag of chips.</a:t>
            </a:r>
            <a:r>
              <a:rPr lang="en-US" dirty="0"/>
              <a:t> The image of the bag of chips helps break up the text and make it more engaging, but it is more decorative than functional. No information would be lost of this image was deleted.</a:t>
            </a:r>
            <a:endParaRPr lang="en-CA" dirty="0"/>
          </a:p>
        </p:txBody>
      </p:sp>
    </p:spTree>
    <p:extLst>
      <p:ext uri="{BB962C8B-B14F-4D97-AF65-F5344CB8AC3E}">
        <p14:creationId xmlns:p14="http://schemas.microsoft.com/office/powerpoint/2010/main" val="2139548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contrast, here is an image taken from a sociology textbook, where it was included to demonstrate that correlation does not equal causation. If this image were not included, the example would be lost and the point would be less effective. As such, it does need a description.</a:t>
            </a:r>
            <a:endParaRPr lang="en-CA" dirty="0"/>
          </a:p>
          <a:p>
            <a:endParaRPr lang="en-US" dirty="0"/>
          </a:p>
          <a:p>
            <a:r>
              <a:rPr lang="en-US" dirty="0"/>
              <a:t>Possible description: A line graph shows a close correlation between the divorce rate in Maine and the per capita consumption of margarine between 2000 and 2009.</a:t>
            </a:r>
            <a:endParaRPr lang="en-CA" dirty="0"/>
          </a:p>
        </p:txBody>
      </p:sp>
    </p:spTree>
    <p:extLst>
      <p:ext uri="{BB962C8B-B14F-4D97-AF65-F5344CB8AC3E}">
        <p14:creationId xmlns:p14="http://schemas.microsoft.com/office/powerpoint/2010/main" val="736528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t>Here's our last poll. Which image description is best? There's an image on the slide that we are trying to describe along with three options of image descriptions.</a:t>
            </a:r>
            <a:endParaRPr lang="en-US"/>
          </a:p>
          <a:p>
            <a:endParaRPr lang="en-CA"/>
          </a:p>
          <a:p>
            <a:r>
              <a:rPr lang="en-CA"/>
              <a:t>The three options are:</a:t>
            </a:r>
            <a:endParaRPr lang="en-US"/>
          </a:p>
          <a:p>
            <a:r>
              <a:rPr lang="en-CA"/>
              <a:t>1. The Wong-Baker Faces Pain-rating scale.</a:t>
            </a:r>
          </a:p>
          <a:p>
            <a:r>
              <a:rPr lang="en-CA"/>
              <a:t>2. A collection of happy, neutral, and sad cartoon faces with numbers 0-10 underneath.</a:t>
            </a:r>
            <a:endParaRPr lang="en-US"/>
          </a:p>
          <a:p>
            <a:pPr>
              <a:lnSpc>
                <a:spcPct val="90000"/>
              </a:lnSpc>
              <a:spcBef>
                <a:spcPts val="750"/>
              </a:spcBef>
            </a:pPr>
            <a:r>
              <a:rPr lang="en-CA"/>
              <a:t>3. A scale that uses cartoon faces to illustrate the different levels of pain that correspond to a numbered scale from 0 to 10. Zero is smiling, 2 is a small smile, 4 is a straight face, 6 is a slightly sad face, 8 is a big sad face, and 10 is a bigger sad face that is crying.</a:t>
            </a:r>
          </a:p>
        </p:txBody>
      </p:sp>
      <p:sp>
        <p:nvSpPr>
          <p:cNvPr id="4" name="Slide Number Placeholder 3"/>
          <p:cNvSpPr>
            <a:spLocks noGrp="1"/>
          </p:cNvSpPr>
          <p:nvPr>
            <p:ph type="sldNum" sz="quarter" idx="5"/>
          </p:nvPr>
        </p:nvSpPr>
        <p:spPr/>
        <p:txBody>
          <a:bodyPr/>
          <a:lstStyle/>
          <a:p>
            <a:fld id="{C608F43B-2871-463A-AD9E-8FFEE86A9B16}" type="slidenum">
              <a:rPr lang="en-US" smtClean="0"/>
              <a:t>33</a:t>
            </a:fld>
            <a:endParaRPr lang="en-US"/>
          </a:p>
        </p:txBody>
      </p:sp>
    </p:spTree>
    <p:extLst>
      <p:ext uri="{BB962C8B-B14F-4D97-AF65-F5344CB8AC3E}">
        <p14:creationId xmlns:p14="http://schemas.microsoft.com/office/powerpoint/2010/main" val="1032045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Option 3 is correct. </a:t>
            </a:r>
          </a:p>
          <a:p>
            <a:endParaRPr lang="en-US"/>
          </a:p>
          <a:p>
            <a:r>
              <a:rPr lang="en-US" dirty="0"/>
              <a:t>The first option might be a good caption for the image, but it does not describe it. </a:t>
            </a:r>
            <a:endParaRPr lang="en-US" dirty="0">
              <a:cs typeface="Calibri"/>
            </a:endParaRPr>
          </a:p>
          <a:p>
            <a:endParaRPr lang="en-US"/>
          </a:p>
          <a:p>
            <a:r>
              <a:rPr lang="en-US" dirty="0"/>
              <a:t>The second option gives a bit of a description, but it doesn’t tie everything together. </a:t>
            </a:r>
            <a:endParaRPr lang="en-US" dirty="0">
              <a:cs typeface="Calibri"/>
            </a:endParaRPr>
          </a:p>
          <a:p>
            <a:endParaRPr lang="en-US"/>
          </a:p>
          <a:p>
            <a:r>
              <a:rPr lang="en-US" dirty="0"/>
              <a:t>The third option is the best description. The first sentences give a general overview of the image. And then the next sentence gives additional detail. </a:t>
            </a:r>
            <a:endParaRPr lang="en-US" dirty="0">
              <a:cs typeface="Calibri"/>
            </a:endParaRPr>
          </a:p>
          <a:p>
            <a:endParaRPr lang="en-US"/>
          </a:p>
          <a:p>
            <a:r>
              <a:rPr lang="en-US" dirty="0"/>
              <a:t>One thing to keep in mind when describing images is that context is important. Depending on the image, it might not need as much detail as other contexts. It all depends on what students are expected to get out of the image and what information would be lost if the image was not there.</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34</a:t>
            </a:fld>
            <a:endParaRPr lang="en-US"/>
          </a:p>
        </p:txBody>
      </p:sp>
    </p:spTree>
    <p:extLst>
      <p:ext uri="{BB962C8B-B14F-4D97-AF65-F5344CB8AC3E}">
        <p14:creationId xmlns:p14="http://schemas.microsoft.com/office/powerpoint/2010/main" val="2795055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let’s talk about the different places you can describe an image. The most common is the alt text.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Alt text is a short text alternative for an image that those using screen readers can access. The alt text will also be displayed if images aren’t loading due to a weak internet connection. Depending on the tool you are using to create your OER, you will be able to add the alt tag when you upload the image or when you edit the image.</a:t>
            </a:r>
            <a:endParaRPr lang="en-US" sz="1200" b="0" i="0" u="none" strike="noStrike" kern="1200" dirty="0">
              <a:solidFill>
                <a:schemeClr val="tx1"/>
              </a:solidFill>
              <a:effectLst/>
              <a:latin typeface="+mn-lt"/>
              <a:cs typeface="Calibri"/>
            </a:endParaRPr>
          </a:p>
          <a:p>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When creating alt text</a:t>
            </a:r>
            <a:r>
              <a:rPr lang="en-US" dirty="0"/>
              <a:t>,</a:t>
            </a:r>
            <a:r>
              <a:rPr lang="en-US" sz="1200" b="0" i="0" u="none" strike="noStrike" kern="1200" dirty="0">
                <a:solidFill>
                  <a:schemeClr val="tx1"/>
                </a:solidFill>
                <a:effectLst/>
                <a:latin typeface="+mn-lt"/>
                <a:ea typeface="+mn-ea"/>
                <a:cs typeface="+mn-cs"/>
              </a:rPr>
              <a:t> there are some things to keep in mind:</a:t>
            </a:r>
            <a:endParaRPr lang="en-US" dirty="0">
              <a:effectLst/>
              <a:cs typeface="Calibri"/>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text will not appear visually in your resource, but it can be accessed by text-to-speech technology</a:t>
            </a:r>
            <a:endParaRPr lang="en-US"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Second, there is no need to include “image of” in the alt text, a screen reader will announce the presence of an image before reading the content of the alt text</a:t>
            </a:r>
            <a:endParaRPr lang="en-US"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finally, alt text is meant to be short. Keep alt tags under 125 characters, including spaces and punctuation. If an image requires a longer description, describe it in the surrounding text or add a long description.</a:t>
            </a:r>
            <a:endParaRPr lang="en-US" sz="1200" b="0" i="0" u="none" strike="noStrike" kern="1200" dirty="0">
              <a:solidFill>
                <a:schemeClr val="tx1"/>
              </a:solidFill>
              <a:effectLst/>
              <a:latin typeface="+mn-lt"/>
              <a:cs typeface="Calibri"/>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If an image is decorative or described in the surrounding text, you can leave the alt text blank. This will ensure that a screen reader will skip the image.</a:t>
            </a:r>
            <a:endParaRPr lang="en-US" sz="1200" b="0" i="0" u="none" strike="noStrike" kern="1200" dirty="0">
              <a:solidFill>
                <a:schemeClr val="tx1"/>
              </a:solidFill>
              <a:effectLst/>
              <a:latin typeface="+mn-lt"/>
              <a:cs typeface="Calibri"/>
            </a:endParaRPr>
          </a:p>
        </p:txBody>
      </p:sp>
    </p:spTree>
    <p:extLst>
      <p:ext uri="{BB962C8B-B14F-4D97-AF65-F5344CB8AC3E}">
        <p14:creationId xmlns:p14="http://schemas.microsoft.com/office/powerpoint/2010/main" val="299414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mentioned, you can also use the surrounding text to provide the same information as provided in the image. This is often the best option for complex images because it makes the information available for everyone, not just those using the alt tags. If an image has been adequately described in the caption or surrounding text, you can either provide a few-word description of the image as the alt text or not provide alt text.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the image shown here, the caption reads, “A </a:t>
            </a:r>
            <a:r>
              <a:rPr lang="en-US" sz="1200" dirty="0" err="1">
                <a:latin typeface="+mn-lt"/>
              </a:rPr>
              <a:t>Stó:lō</a:t>
            </a:r>
            <a:r>
              <a:rPr lang="en-US" sz="1200" b="0" i="0" u="none" strike="noStrike" kern="1200" dirty="0">
                <a:solidFill>
                  <a:schemeClr val="tx1"/>
                </a:solidFill>
                <a:effectLst/>
                <a:latin typeface="+mn-lt"/>
                <a:ea typeface="+mn-ea"/>
                <a:cs typeface="+mn-cs"/>
              </a:rPr>
              <a:t> woman weaving baskets,” which adequately describes the image. Therefore, alt text is not required. </a:t>
            </a:r>
            <a:endParaRPr lang="en-CA" dirty="0"/>
          </a:p>
          <a:p>
            <a:pPr algn="l" rtl="0" fontAlgn="base"/>
            <a:endParaRPr lang="en-US" b="0" i="0" u="none" strike="noStrik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sng" strike="noStrike" dirty="0" err="1">
                <a:solidFill>
                  <a:srgbClr val="FFFFFF"/>
                </a:solidFill>
                <a:effectLst/>
                <a:latin typeface="Calibri" panose="020F0502020204030204" pitchFamily="34" charset="0"/>
                <a:hlinkClick r:id="rId3"/>
              </a:rPr>
              <a:t>Stó:lō</a:t>
            </a:r>
            <a:r>
              <a:rPr lang="en-US" sz="1800" b="0" i="0" u="sng" strike="noStrike" dirty="0">
                <a:solidFill>
                  <a:srgbClr val="FFFFFF"/>
                </a:solidFill>
                <a:effectLst/>
                <a:latin typeface="Calibri" panose="020F0502020204030204" pitchFamily="34" charset="0"/>
                <a:hlinkClick r:id="rId3"/>
              </a:rPr>
              <a:t> woman with a cedar basket</a:t>
            </a:r>
            <a:r>
              <a:rPr lang="en-US" sz="1800" b="0" i="0" u="none" strike="noStrike" dirty="0">
                <a:solidFill>
                  <a:srgbClr val="FFFFFF"/>
                </a:solidFill>
                <a:effectLst/>
                <a:latin typeface="Calibri" panose="020F0502020204030204" pitchFamily="34" charset="0"/>
              </a:rPr>
              <a:t> by Royal British Columbia Museum (PN996). Public Domain. </a:t>
            </a:r>
            <a:r>
              <a:rPr lang="en-US" sz="1800" b="0" i="0" u="sng" strike="noStrike" dirty="0">
                <a:solidFill>
                  <a:srgbClr val="FFFFFF"/>
                </a:solidFill>
                <a:effectLst/>
                <a:latin typeface="Calibri" panose="020F0502020204030204" pitchFamily="34" charset="0"/>
                <a:hlinkClick r:id="rId4"/>
              </a:rPr>
              <a:t>Image caption</a:t>
            </a:r>
            <a:r>
              <a:rPr lang="en-US" sz="1800" b="0" i="0" u="none" strike="noStrike" dirty="0">
                <a:solidFill>
                  <a:srgbClr val="FFFFFF"/>
                </a:solidFill>
                <a:effectLst/>
                <a:latin typeface="Calibri" panose="020F0502020204030204" pitchFamily="34" charset="0"/>
              </a:rPr>
              <a:t> © John Belshaw. CC BY.</a:t>
            </a:r>
            <a:r>
              <a:rPr lang="en-CA" sz="1800" b="0" i="0" dirty="0">
                <a:solidFill>
                  <a:srgbClr val="FFFFFF"/>
                </a:solidFill>
                <a:effectLst/>
                <a:latin typeface="Calibri" panose="020F0502020204030204" pitchFamily="34" charset="0"/>
              </a:rPr>
              <a:t>​</a:t>
            </a:r>
            <a:endParaRPr lang="en-CA" b="0" i="0" dirty="0">
              <a:effectLst/>
            </a:endParaRPr>
          </a:p>
          <a:p>
            <a:endParaRPr lang="en-CA" dirty="0"/>
          </a:p>
        </p:txBody>
      </p:sp>
    </p:spTree>
    <p:extLst>
      <p:ext uri="{BB962C8B-B14F-4D97-AF65-F5344CB8AC3E}">
        <p14:creationId xmlns:p14="http://schemas.microsoft.com/office/powerpoint/2010/main" val="533287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CA" dirty="0"/>
              <a:t>Complex images such as charts, graphs, diagrams, maps, and more will likely require descriptions that are longer than an alt tag can fit. In these cases, you will need to create a long description for the image that students who can’t see the image can access.</a:t>
            </a:r>
          </a:p>
          <a:p>
            <a:pPr>
              <a:defRPr/>
            </a:pPr>
            <a:endParaRPr lang="en-CA" dirty="0">
              <a:cs typeface="Calibri"/>
            </a:endParaRPr>
          </a:p>
          <a:p>
            <a:pPr>
              <a:defRPr/>
            </a:pPr>
            <a:r>
              <a:rPr lang="en-CA" dirty="0">
                <a:cs typeface="Calibri"/>
              </a:rPr>
              <a:t>Long descriptions can be a few sentences, a paragraph, or even an ordered list depending on the image. </a:t>
            </a:r>
          </a:p>
          <a:p>
            <a:pPr>
              <a:defRPr/>
            </a:pPr>
            <a:endParaRPr lang="en-CA" dirty="0">
              <a:cs typeface="Calibri"/>
            </a:endParaRPr>
          </a:p>
          <a:p>
            <a:pPr>
              <a:defRPr/>
            </a:pPr>
            <a:r>
              <a:rPr lang="en-CA" dirty="0">
                <a:cs typeface="Calibri"/>
              </a:rPr>
              <a:t>We know that this can be a bit tricky at first and we'll be covering image descriptions more in-depth in the second webinar on accessibility.</a:t>
            </a:r>
          </a:p>
        </p:txBody>
      </p:sp>
      <p:sp>
        <p:nvSpPr>
          <p:cNvPr id="4" name="Slide Number Placeholder 3"/>
          <p:cNvSpPr>
            <a:spLocks noGrp="1"/>
          </p:cNvSpPr>
          <p:nvPr>
            <p:ph type="sldNum" sz="quarter" idx="5"/>
          </p:nvPr>
        </p:nvSpPr>
        <p:spPr/>
        <p:txBody>
          <a:bodyPr/>
          <a:lstStyle/>
          <a:p>
            <a:fld id="{C608F43B-2871-463A-AD9E-8FFEE86A9B16}" type="slidenum">
              <a:rPr lang="en-US" smtClean="0"/>
              <a:t>37</a:t>
            </a:fld>
            <a:endParaRPr lang="en-US"/>
          </a:p>
        </p:txBody>
      </p:sp>
    </p:spTree>
    <p:extLst>
      <p:ext uri="{BB962C8B-B14F-4D97-AF65-F5344CB8AC3E}">
        <p14:creationId xmlns:p14="http://schemas.microsoft.com/office/powerpoint/2010/main" val="56293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CA" b="0" i="0" u="none" strike="noStrike" dirty="0">
                <a:solidFill>
                  <a:srgbClr val="000000"/>
                </a:solidFill>
                <a:effectLst/>
                <a:latin typeface="Calibri" panose="020F0502020204030204" pitchFamily="34" charset="0"/>
              </a:rPr>
              <a:t>When thinking how to describe images, here are something to keep in mind.</a:t>
            </a:r>
            <a:r>
              <a:rPr lang="en-US" b="0" i="0" dirty="0">
                <a:solidFill>
                  <a:srgbClr val="000000"/>
                </a:solidFill>
                <a:effectLst/>
                <a:latin typeface="Calibri" panose="020F0502020204030204" pitchFamily="34" charset="0"/>
              </a:rPr>
              <a:t>​</a:t>
            </a:r>
            <a:endParaRPr lang="en-US" b="0" i="0" dirty="0">
              <a:effectLst/>
            </a:endParaRPr>
          </a:p>
          <a:p>
            <a:pPr algn="l" rtl="0" fontAlgn="base"/>
            <a:r>
              <a:rPr lang="en-CA" b="0" i="0" dirty="0">
                <a:solidFill>
                  <a:srgbClr val="000000"/>
                </a:solidFill>
                <a:effectLst/>
                <a:latin typeface="Calibri" panose="020F0502020204030204" pitchFamily="34" charset="0"/>
              </a:rPr>
              <a:t>​</a:t>
            </a:r>
            <a:endParaRPr lang="en-CA" b="0" i="0" dirty="0">
              <a:effectLst/>
            </a:endParaRPr>
          </a:p>
          <a:p>
            <a:pPr algn="l" rtl="0" fontAlgn="base"/>
            <a:r>
              <a:rPr lang="en-CA" b="0" i="0" u="none" strike="noStrike" dirty="0">
                <a:solidFill>
                  <a:srgbClr val="000000"/>
                </a:solidFill>
                <a:effectLst/>
                <a:latin typeface="Calibri" panose="020F0502020204030204" pitchFamily="34" charset="0"/>
              </a:rPr>
              <a:t>In terms of what to describe, focus on the content and purpose of the image. What is the image trying to convey? What information would be lost if this image was removed? Note that this will likely depend on the audience and context.</a:t>
            </a:r>
            <a:r>
              <a:rPr lang="en-CA" b="0" i="0" dirty="0">
                <a:solidFill>
                  <a:srgbClr val="000000"/>
                </a:solidFill>
                <a:effectLst/>
                <a:latin typeface="Calibri" panose="020F0502020204030204" pitchFamily="34" charset="0"/>
              </a:rPr>
              <a:t>​</a:t>
            </a:r>
            <a:endParaRPr lang="en-CA" b="0" i="0" dirty="0">
              <a:effectLst/>
            </a:endParaRPr>
          </a:p>
          <a:p>
            <a:pPr algn="l" rtl="0" fontAlgn="base"/>
            <a:r>
              <a:rPr lang="en-CA" b="0" i="0" dirty="0">
                <a:solidFill>
                  <a:srgbClr val="000000"/>
                </a:solidFill>
                <a:effectLst/>
                <a:latin typeface="Calibri" panose="020F0502020204030204" pitchFamily="34" charset="0"/>
              </a:rPr>
              <a:t>​</a:t>
            </a:r>
            <a:endParaRPr lang="en-CA" b="0" i="0" dirty="0">
              <a:effectLst/>
            </a:endParaRPr>
          </a:p>
          <a:p>
            <a:pPr algn="l" rtl="0" fontAlgn="base"/>
            <a:r>
              <a:rPr lang="en-CA" b="0" i="0" u="none" strike="noStrike" dirty="0">
                <a:solidFill>
                  <a:srgbClr val="000000"/>
                </a:solidFill>
                <a:effectLst/>
                <a:latin typeface="Calibri" panose="020F0502020204030204" pitchFamily="34" charset="0"/>
              </a:rPr>
              <a:t>In terms of how to describe, make sure you are objective as you can be. Be concise and, if the image is complex, go from general to specific.</a:t>
            </a:r>
            <a:endParaRPr lang="en-CA" b="0" i="0" dirty="0">
              <a:effectLst/>
            </a:endParaRPr>
          </a:p>
        </p:txBody>
      </p:sp>
    </p:spTree>
    <p:extLst>
      <p:ext uri="{BB962C8B-B14F-4D97-AF65-F5344CB8AC3E}">
        <p14:creationId xmlns:p14="http://schemas.microsoft.com/office/powerpoint/2010/main" val="16941726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Now I want to talk a little bit about math accessibility. This is an area that we are still learning about, but it is a topic that we get questions about a lot and one that we are working to learn more about.</a:t>
            </a:r>
          </a:p>
          <a:p>
            <a:endParaRPr lang="en-CA" dirty="0"/>
          </a:p>
          <a:p>
            <a:r>
              <a:rPr lang="en-CA" dirty="0"/>
              <a:t>The most common mistake we see with regards to math accessibility is authors using incorrect symbols for simple math equations. This is generally the case in books that aren’t math books but use these symbols for basic equations or to convey things like negative degree temperatures. </a:t>
            </a:r>
          </a:p>
          <a:p>
            <a:endParaRPr lang="en-CA" dirty="0">
              <a:cs typeface="Calibri" panose="020F0502020204030204"/>
            </a:endParaRPr>
          </a:p>
          <a:p>
            <a:r>
              <a:rPr lang="en-CA" dirty="0"/>
              <a:t>I have put a number of symbols up on the slide. The first row uses different symbols that might be used to denote multiplication. However, a screen reader would only read the middle symbol as “times.” The first symbol would read as an x and the last it would read as a dot.</a:t>
            </a:r>
            <a:endParaRPr lang="en-CA" dirty="0">
              <a:cs typeface="Calibri"/>
            </a:endParaRPr>
          </a:p>
          <a:p>
            <a:endParaRPr lang="en-CA" dirty="0"/>
          </a:p>
          <a:p>
            <a:r>
              <a:rPr lang="en-CA" dirty="0"/>
              <a:t>In the next line, the first and last symbols are a hyphen and an </a:t>
            </a:r>
            <a:r>
              <a:rPr lang="en-CA" dirty="0" err="1"/>
              <a:t>em</a:t>
            </a:r>
            <a:r>
              <a:rPr lang="en-CA" dirty="0"/>
              <a:t>-dash, and as such, screen readers don’t announce their presence unless settings are changed. Only the middle symbol is something a computer would read as a “minus” sign. </a:t>
            </a:r>
            <a:endParaRPr lang="en-CA" dirty="0">
              <a:cs typeface="Calibri"/>
            </a:endParaRPr>
          </a:p>
          <a:p>
            <a:endParaRPr lang="en-CA" dirty="0"/>
          </a:p>
          <a:p>
            <a:r>
              <a:rPr lang="en-CA" dirty="0"/>
              <a:t>The next line shows a division sign and a forward slash.</a:t>
            </a:r>
            <a:endParaRPr lang="en-CA" dirty="0">
              <a:cs typeface="Calibri"/>
            </a:endParaRPr>
          </a:p>
          <a:p>
            <a:endParaRPr lang="en-CA" dirty="0"/>
          </a:p>
          <a:p>
            <a:r>
              <a:rPr lang="en-CA" dirty="0"/>
              <a:t>And the last example shows a fraction. A computer would read the first fraction as “one-half” or “one over 2.” It would read the second fraction as ”1, 2.”</a:t>
            </a:r>
            <a:endParaRPr lang="en-CA" dirty="0">
              <a:cs typeface="Calibri"/>
            </a:endParaRPr>
          </a:p>
          <a:p>
            <a:endParaRPr lang="en-CA" dirty="0"/>
          </a:p>
          <a:p>
            <a:r>
              <a:rPr lang="en-CA" dirty="0"/>
              <a:t>Another thing to keep in mind is the different ways we use math symbols. For example, in chemistry, you might want to say that an element has a charge of negative one or positive 2. But when talking about addition and subtraction, you would want those same signs to be read as minus and plus.</a:t>
            </a:r>
            <a:endParaRPr lang="en-CA" dirty="0">
              <a:cs typeface="Calibri"/>
            </a:endParaRPr>
          </a:p>
          <a:p>
            <a:pPr algn="l" rtl="0" fontAlgn="base"/>
            <a:endParaRPr lang="en-CA" b="0" i="0" dirty="0">
              <a:effectLst/>
            </a:endParaRPr>
          </a:p>
        </p:txBody>
      </p:sp>
    </p:spTree>
    <p:extLst>
      <p:ext uri="{BB962C8B-B14F-4D97-AF65-F5344CB8AC3E}">
        <p14:creationId xmlns:p14="http://schemas.microsoft.com/office/powerpoint/2010/main" val="115663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what is accessibility?</a:t>
            </a:r>
          </a:p>
          <a:p>
            <a:endParaRPr lang="en-US" dirty="0">
              <a:solidFill>
                <a:srgbClr val="000000"/>
              </a:solidFill>
              <a:latin typeface="Calibri"/>
              <a:cs typeface="Calibri"/>
            </a:endParaRPr>
          </a:p>
          <a:p>
            <a:r>
              <a:rPr lang="en-US" dirty="0"/>
              <a:t>Accessibility is what happens when we design and create resources, experiences, tools, and spaces that make space for and support the diversity of our bodies and minds and </a:t>
            </a:r>
            <a:r>
              <a:rPr lang="en-US" dirty="0" err="1"/>
              <a:t>centres</a:t>
            </a:r>
            <a:r>
              <a:rPr lang="en-US" dirty="0"/>
              <a:t> the needs of people with disabilities to ensure they can engage in the ways that work best for them.</a:t>
            </a:r>
          </a:p>
          <a:p>
            <a:endParaRPr lang="en-US" dirty="0"/>
          </a:p>
          <a:p>
            <a:r>
              <a:rPr lang="en-US" dirty="0"/>
              <a:t>As noted in this definition, accessibility affects all sorts of things, both physical and digital. In today’s webinar, we will be focusing on digital educational resources.</a:t>
            </a:r>
          </a:p>
        </p:txBody>
      </p:sp>
    </p:spTree>
    <p:extLst>
      <p:ext uri="{BB962C8B-B14F-4D97-AF65-F5344CB8AC3E}">
        <p14:creationId xmlns:p14="http://schemas.microsoft.com/office/powerpoint/2010/main" val="765340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When dealing with more complex math equations and formulas, using symbols is no longer enough. There are two ways to make math accessible.</a:t>
            </a:r>
            <a:br>
              <a:rPr lang="en-CA" dirty="0"/>
            </a:br>
            <a:endParaRPr lang="en-CA" dirty="0"/>
          </a:p>
          <a:p>
            <a:r>
              <a:rPr lang="en-CA" dirty="0"/>
              <a:t>For those of you using Pressbooks, the first and best option is to create equations using MathML or LaTeX, which are both mathematical markup languages, and then use </a:t>
            </a:r>
            <a:r>
              <a:rPr lang="en-CA" dirty="0" err="1"/>
              <a:t>MathJax</a:t>
            </a:r>
            <a:r>
              <a:rPr lang="en-CA" dirty="0"/>
              <a:t> to render those equations. </a:t>
            </a:r>
            <a:r>
              <a:rPr lang="en-CA" dirty="0" err="1"/>
              <a:t>MathJax</a:t>
            </a:r>
            <a:r>
              <a:rPr lang="en-CA" dirty="0"/>
              <a:t> will translate the markup into accessible, high-resolution equations. </a:t>
            </a:r>
          </a:p>
          <a:p>
            <a:endParaRPr lang="en-CA" dirty="0"/>
          </a:p>
          <a:p>
            <a:r>
              <a:rPr lang="en-CA" dirty="0"/>
              <a:t>As long as the markup prioritizes the meaning of equations over the display, then screen readers will be able to accurately interpret the equations.</a:t>
            </a:r>
          </a:p>
          <a:p>
            <a:endParaRPr lang="en-CA" dirty="0"/>
          </a:p>
        </p:txBody>
      </p:sp>
    </p:spTree>
    <p:extLst>
      <p:ext uri="{BB962C8B-B14F-4D97-AF65-F5344CB8AC3E}">
        <p14:creationId xmlns:p14="http://schemas.microsoft.com/office/powerpoint/2010/main" val="2206837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dirty="0"/>
              <a:t>If MathML and LaTeX are not an option, the next best option is to provide an image of the equation and provide an alternative text description.</a:t>
            </a:r>
          </a:p>
          <a:p>
            <a:pPr>
              <a:defRPr/>
            </a:pPr>
            <a:endParaRPr lang="en-US" dirty="0">
              <a:cs typeface="Calibri"/>
            </a:endParaRPr>
          </a:p>
          <a:p>
            <a:pPr>
              <a:defRPr/>
            </a:pPr>
            <a:r>
              <a:rPr lang="en-US" dirty="0"/>
              <a:t>I’ve provided an example on this slide of how this equation might be read. It reads, m equals begin fraction m sub 0 over begin square root 1 minus begin fraction v squared over c squared end fraction end square root end fraction.</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a:defRPr/>
            </a:pPr>
            <a:r>
              <a:rPr lang="en-US" dirty="0"/>
              <a:t>A key thing to think about when it comes to describing more complex equations is how to do away with any ambiguity. In the given math equation, it's tempting to read the denominator simply as "the square root of one minus v squared over c squared" but that makes it unclear whether the second fraction of v squared over c squared is in the square root or outside of it.</a:t>
            </a:r>
            <a:endParaRPr lang="en-US" dirty="0">
              <a:cs typeface="Calibri" panose="020F0502020204030204"/>
            </a:endParaRPr>
          </a:p>
          <a:p>
            <a:pPr>
              <a:defRPr/>
            </a:pPr>
            <a:endParaRPr lang="en-US" dirty="0">
              <a:cs typeface="Calibri" panose="020F0502020204030204"/>
            </a:endParaRPr>
          </a:p>
          <a:p>
            <a:pPr>
              <a:defRPr/>
            </a:pPr>
            <a:r>
              <a:rPr lang="en-US" dirty="0"/>
              <a:t>In 2014, BCcampus conducted a user-testing session with visually impaired and blind students who indicated that it would be helpful to place an audio file of the formula or equation alongside the equation, allowing the student to hear exactly how the formula or equation should be interpreted, so this is something to consider as well.</a:t>
            </a:r>
            <a:endParaRPr lang="en-US" dirty="0">
              <a:cs typeface="Calibri"/>
            </a:endParaRPr>
          </a:p>
        </p:txBody>
      </p:sp>
    </p:spTree>
    <p:extLst>
      <p:ext uri="{BB962C8B-B14F-4D97-AF65-F5344CB8AC3E}">
        <p14:creationId xmlns:p14="http://schemas.microsoft.com/office/powerpoint/2010/main" val="1797036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Two resources I found really helpful for learning how describe images are:</a:t>
            </a:r>
          </a:p>
          <a:p>
            <a:endParaRPr lang="en-US" sz="1800" b="0" i="0" u="none" strike="noStrike" dirty="0">
              <a:solidFill>
                <a:srgbClr val="000000"/>
              </a:solidFill>
              <a:effectLst/>
              <a:latin typeface="Calibri" panose="020F0502020204030204" pitchFamily="34" charset="0"/>
            </a:endParaRPr>
          </a:p>
          <a:p>
            <a:pPr marL="342900" indent="-342900">
              <a:buAutoNum type="arabicPeriod"/>
            </a:pPr>
            <a:r>
              <a:rPr lang="en-US" sz="1800" b="0" i="0" u="none" strike="noStrike" dirty="0">
                <a:solidFill>
                  <a:srgbClr val="000000"/>
                </a:solidFill>
                <a:effectLst/>
                <a:latin typeface="Calibri" panose="020F0502020204030204" pitchFamily="34" charset="0"/>
              </a:rPr>
              <a:t>BCcampus’ own Accessibility Toolkit</a:t>
            </a:r>
          </a:p>
          <a:p>
            <a:pPr marL="342900" indent="-342900">
              <a:buAutoNum type="arabicPeriod"/>
            </a:pPr>
            <a:r>
              <a:rPr lang="en-US" sz="1800" b="0" i="0" u="none" strike="noStrike" dirty="0">
                <a:solidFill>
                  <a:srgbClr val="000000"/>
                </a:solidFill>
                <a:effectLst/>
                <a:latin typeface="Calibri" panose="020F0502020204030204" pitchFamily="34" charset="0"/>
              </a:rPr>
              <a:t>And 2, this document on Complex Images for All Learners.</a:t>
            </a:r>
          </a:p>
          <a:p>
            <a:pPr marL="342900" indent="-342900">
              <a:buAutoNum type="arabicPeriod"/>
            </a:pPr>
            <a:endParaRPr lang="en-US" sz="1800" b="0" i="0" u="none" strike="noStrike" dirty="0">
              <a:solidFill>
                <a:srgbClr val="000000"/>
              </a:solidFill>
              <a:effectLst/>
              <a:latin typeface="Calibri" panose="020F0502020204030204" pitchFamily="34" charset="0"/>
            </a:endParaRPr>
          </a:p>
          <a:p>
            <a:pPr marL="0" indent="0">
              <a:buNone/>
            </a:pPr>
            <a:r>
              <a:rPr lang="en-US" sz="1800" b="0" i="0" u="none" strike="noStrike" dirty="0">
                <a:solidFill>
                  <a:srgbClr val="000000"/>
                </a:solidFill>
                <a:effectLst/>
                <a:latin typeface="Calibri" panose="020F0502020204030204" pitchFamily="34" charset="0"/>
              </a:rPr>
              <a:t>Both of these links will be dropped in the chat.</a:t>
            </a:r>
          </a:p>
          <a:p>
            <a:pPr marL="0" indent="0">
              <a:buNone/>
            </a:pPr>
            <a:endParaRPr lang="en-US" sz="1800" b="0" i="0" u="none" strike="noStrike" dirty="0">
              <a:solidFill>
                <a:srgbClr val="000000"/>
              </a:solidFill>
              <a:effectLst/>
              <a:latin typeface="Calibri" panose="020F0502020204030204" pitchFamily="34" charset="0"/>
            </a:endParaRPr>
          </a:p>
          <a:p>
            <a:pPr marL="0" indent="0">
              <a:buNone/>
            </a:pPr>
            <a:r>
              <a:rPr lang="en-US" sz="1800" b="0" i="0" u="none" strike="noStrike" dirty="0">
                <a:solidFill>
                  <a:srgbClr val="000000"/>
                </a:solidFill>
                <a:effectLst/>
                <a:latin typeface="Calibri" panose="020F0502020204030204" pitchFamily="34" charset="0"/>
              </a:rPr>
              <a:t>It can take some time to get better at image descriptions so be patient and keep practicing.</a:t>
            </a:r>
          </a:p>
          <a:p>
            <a:pPr marL="342900" indent="-342900">
              <a:buAutoNum type="arabicPeriod"/>
            </a:pPr>
            <a:endParaRPr lang="en-US" sz="18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228939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important part of this work is testing for accessibility. When testing, there are a number of options.</a:t>
            </a:r>
          </a:p>
          <a:p>
            <a:endParaRPr lang="en-US" dirty="0"/>
          </a:p>
          <a:p>
            <a:r>
              <a:rPr lang="en-US" dirty="0"/>
              <a:t>The first is automated testing, which means using accessibility checkers. Accessibility checkers can help catch things like skipped heading levels, images missing alt text, or poor </a:t>
            </a:r>
            <a:r>
              <a:rPr lang="en-US" dirty="0" err="1"/>
              <a:t>colour</a:t>
            </a:r>
            <a:r>
              <a:rPr lang="en-US" dirty="0"/>
              <a:t> contrast. However, they cannot guarantee your resource is accessible.</a:t>
            </a:r>
          </a:p>
          <a:p>
            <a:endParaRPr lang="en-US" dirty="0"/>
          </a:p>
          <a:p>
            <a:r>
              <a:rPr lang="en-US" dirty="0"/>
              <a:t>Manual testing is when you test content with different assistive technologies. For example, using a screen reader to navigate a page. If you’ve never used a screen reader before, they take some time to figure out. But it’s a very useful testing tool if you’re not sure if something you created will be interpreted correctly by a screen reader.</a:t>
            </a:r>
          </a:p>
          <a:p>
            <a:endParaRPr lang="en-US" dirty="0"/>
          </a:p>
          <a:p>
            <a:r>
              <a:rPr lang="en-US" dirty="0"/>
              <a:t>And finally, there is user testing, which is when you get students with disabilities to test your content. This is the best way to get feedback on your work and will give you the most accurate understanding of its accessibility.</a:t>
            </a:r>
            <a:endParaRPr lang="en-CA" dirty="0"/>
          </a:p>
        </p:txBody>
      </p:sp>
    </p:spTree>
    <p:extLst>
      <p:ext uri="{BB962C8B-B14F-4D97-AF65-F5344CB8AC3E}">
        <p14:creationId xmlns:p14="http://schemas.microsoft.com/office/powerpoint/2010/main" val="1756795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r>
              <a:rPr lang="en-CA" dirty="0"/>
              <a:t>If you are publishing web-based resources</a:t>
            </a:r>
            <a:r>
              <a:rPr lang="en-CA" b="0" i="0" u="none" strike="noStrike" dirty="0">
                <a:solidFill>
                  <a:srgbClr val="000000"/>
                </a:solidFill>
                <a:effectLst/>
                <a:latin typeface="Calibri" panose="020F0502020204030204" pitchFamily="34" charset="0"/>
              </a:rPr>
              <a:t>, I would highly recommend WAVE, an accessibility checker. It is super easy to use and will highlight most accessibility problems. You can either paste a link to the page you want evaluated or install it as a browser plug in. </a:t>
            </a:r>
            <a:r>
              <a:rPr lang="en-US" b="0" i="0" dirty="0">
                <a:solidFill>
                  <a:srgbClr val="000000"/>
                </a:solidFill>
                <a:effectLst/>
                <a:latin typeface="Calibri" panose="020F0502020204030204" pitchFamily="34" charset="0"/>
              </a:rPr>
              <a:t>​</a:t>
            </a:r>
            <a:endParaRPr lang="en-US" b="0" i="0" dirty="0">
              <a:effectLst/>
            </a:endParaRPr>
          </a:p>
          <a:p>
            <a:pPr algn="l" rtl="0" fontAlgn="base"/>
            <a:r>
              <a:rPr lang="en-CA" b="0" i="0" dirty="0">
                <a:solidFill>
                  <a:srgbClr val="000000"/>
                </a:solidFill>
                <a:effectLst/>
                <a:latin typeface="Calibri" panose="020F0502020204030204" pitchFamily="34" charset="0"/>
              </a:rPr>
              <a:t>​</a:t>
            </a:r>
            <a:endParaRPr lang="en-CA" b="0" i="0" dirty="0">
              <a:effectLst/>
            </a:endParaRPr>
          </a:p>
          <a:p>
            <a:pPr algn="l" rtl="0" fontAlgn="base"/>
            <a:r>
              <a:rPr lang="en-CA" b="0" i="0" u="none" strike="noStrike" dirty="0">
                <a:solidFill>
                  <a:srgbClr val="000000"/>
                </a:solidFill>
                <a:effectLst/>
                <a:latin typeface="Calibri" panose="020F0502020204030204" pitchFamily="34" charset="0"/>
              </a:rPr>
              <a:t>I should also note that a lot of software includes built-in accessibility checkers, including Microsoft Word and PowerPoint. However, keep in mind that using an accessibility checker doesn’t prove a resource is accessible, but they can be helpful in identifying accessibility issues that you might have missed. </a:t>
            </a:r>
            <a:endParaRPr lang="en-US" b="0" i="0" dirty="0">
              <a:effectLst/>
            </a:endParaRPr>
          </a:p>
        </p:txBody>
      </p:sp>
    </p:spTree>
    <p:extLst>
      <p:ext uri="{BB962C8B-B14F-4D97-AF65-F5344CB8AC3E}">
        <p14:creationId xmlns:p14="http://schemas.microsoft.com/office/powerpoint/2010/main" val="244797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A lot of the accessibility considerations I have talked about so far are things that can be checked off. Do your images have alt text? Check. Does your table have a caption? Check. Do your videos have captions? Check.</a:t>
            </a:r>
          </a:p>
          <a:p>
            <a:endParaRPr lang="en-CA" dirty="0"/>
          </a:p>
          <a:p>
            <a:r>
              <a:rPr lang="en-CA" dirty="0"/>
              <a:t>I’ve started by focusing on these checklist items because they are concrete and easily actionable. In addition, these items make up the very important minimum technical considerations to make sure students with disabilities can access their educational materials. </a:t>
            </a:r>
            <a:endParaRPr lang="en-CA" dirty="0">
              <a:cs typeface="Calibri"/>
            </a:endParaRPr>
          </a:p>
          <a:p>
            <a:endParaRPr lang="en-CA" dirty="0"/>
          </a:p>
          <a:p>
            <a:r>
              <a:rPr lang="en-CA" dirty="0"/>
              <a:t>However, a checklist approach to accessibility has a number of weaknesses. It makes accessibility seem like something that can be fixed later, it does not ensure good design, it does not account for the multiple formats of OER, students face access challenges that are not addressed in standard accessibility checklists, and it does not ensure equal access to learning outcomes.</a:t>
            </a:r>
            <a:endParaRPr lang="en-CA" dirty="0">
              <a:cs typeface="Calibri"/>
            </a:endParaRPr>
          </a:p>
          <a:p>
            <a:endParaRPr lang="en-US" dirty="0"/>
          </a:p>
        </p:txBody>
      </p:sp>
    </p:spTree>
    <p:extLst>
      <p:ext uri="{BB962C8B-B14F-4D97-AF65-F5344CB8AC3E}">
        <p14:creationId xmlns:p14="http://schemas.microsoft.com/office/powerpoint/2010/main" val="195214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Before we finish, I wanted to point you all to the Accessibility Toolkit once again, published by BCcampus. This toolkit covers a lot of the same information that I covered today and often in more detail. It also provides an accessibility checklist, activities, and links to a series of webinars on inclusive design.</a:t>
            </a:r>
          </a:p>
          <a:p>
            <a:endParaRPr lang="en-CA" dirty="0"/>
          </a:p>
          <a:p>
            <a:r>
              <a:rPr lang="en-CA" dirty="0"/>
              <a:t>The toolkit can be accessed at </a:t>
            </a:r>
            <a:r>
              <a:rPr lang="en-CA" dirty="0" err="1"/>
              <a:t>opentextbc.ca</a:t>
            </a:r>
            <a:r>
              <a:rPr lang="en-CA" dirty="0"/>
              <a:t>/</a:t>
            </a:r>
            <a:r>
              <a:rPr lang="en-CA" dirty="0" err="1"/>
              <a:t>accessibilitytoolkit</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46</a:t>
            </a:fld>
            <a:endParaRPr lang="en-US"/>
          </a:p>
        </p:txBody>
      </p:sp>
    </p:spTree>
    <p:extLst>
      <p:ext uri="{BB962C8B-B14F-4D97-AF65-F5344CB8AC3E}">
        <p14:creationId xmlns:p14="http://schemas.microsoft.com/office/powerpoint/2010/main" val="2974490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finally, I would like to mention that this webinar is part of our OER Production Series. We have three more webinars.</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First up, we have an “Introduction to Pressbooks” webinar on May 17</a:t>
            </a:r>
            <a:r>
              <a:rPr lang="en-US" baseline="30000" dirty="0"/>
              <a:t>th</a:t>
            </a:r>
            <a:r>
              <a:rPr lang="en-US" dirty="0"/>
              <a:t>. Next, we have the second webinar on Pressbooks called “Advanced Pressbooks” on </a:t>
            </a:r>
            <a:r>
              <a:rPr lang="en-US"/>
              <a:t>May 26</a:t>
            </a:r>
            <a:r>
              <a:rPr lang="en-US" baseline="30000"/>
              <a:t>th</a:t>
            </a:r>
            <a:r>
              <a:rPr lang="en-US"/>
              <a:t>.</a:t>
            </a:r>
            <a:endParaRPr lang="en-US" dirty="0"/>
          </a:p>
          <a:p>
            <a:r>
              <a:rPr lang="en-US" dirty="0"/>
              <a:t>And finally, we have the follow-up to this webinar on accessibility called ”UDL and Open Educational </a:t>
            </a:r>
            <a:r>
              <a:rPr lang="en-US" dirty="0" err="1"/>
              <a:t>Resourceson</a:t>
            </a:r>
            <a:r>
              <a:rPr lang="en-US" dirty="0"/>
              <a:t> May 31</a:t>
            </a:r>
            <a:r>
              <a:rPr lang="en-US" baseline="30000" dirty="0"/>
              <a:t>st</a:t>
            </a:r>
            <a:r>
              <a:rPr lang="en-US" dirty="0"/>
              <a:t>.</a:t>
            </a:r>
          </a:p>
          <a:p>
            <a:endParaRPr lang="en-US" dirty="0">
              <a:cs typeface="Calibri"/>
            </a:endParaRPr>
          </a:p>
          <a:p>
            <a:r>
              <a:rPr lang="en-US" dirty="0">
                <a:cs typeface="Calibri"/>
              </a:rPr>
              <a:t>In the “UDL and Open Educational Resources” webinar, my</a:t>
            </a:r>
            <a:r>
              <a:rPr lang="en-US" dirty="0"/>
              <a:t> colleague Josie will build on what we know about technical accessibility to explore how we can go beyond minimum accessibility requirements. We dig more into concepts like the social model of disability and how UDL can be applied in the design of OER. We explore multimodality as well as the benefits, challenges, and considerations of digital vs. print formats. And we dive more into math accessibility and how to write effective image descriptions. So it's a great place to go forward in your accessibility journey.</a:t>
            </a:r>
            <a:endParaRPr lang="en-US" dirty="0">
              <a:cs typeface="Calibri"/>
            </a:endParaRPr>
          </a:p>
          <a:p>
            <a:endParaRPr lang="en-US" dirty="0"/>
          </a:p>
          <a:p>
            <a:r>
              <a:rPr lang="en-US" dirty="0"/>
              <a:t>You can register for these webinars by visiting </a:t>
            </a:r>
            <a:r>
              <a:rPr lang="en-US" dirty="0" err="1"/>
              <a:t>bccampus.ca</a:t>
            </a:r>
            <a:r>
              <a:rPr lang="en-US" dirty="0"/>
              <a:t>/events/</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47</a:t>
            </a:fld>
            <a:endParaRPr lang="en-US"/>
          </a:p>
        </p:txBody>
      </p:sp>
    </p:spTree>
    <p:extLst>
      <p:ext uri="{BB962C8B-B14F-4D97-AF65-F5344CB8AC3E}">
        <p14:creationId xmlns:p14="http://schemas.microsoft.com/office/powerpoint/2010/main" val="1321535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CA" dirty="0"/>
              <a:t>And that takes us to the end of our webinar.</a:t>
            </a:r>
            <a:endParaRPr lang="en-US" dirty="0"/>
          </a:p>
          <a:p>
            <a:pPr>
              <a:defRPr/>
            </a:pPr>
            <a:endParaRPr lang="en-CA" dirty="0"/>
          </a:p>
          <a:p>
            <a:pPr>
              <a:defRPr/>
            </a:pPr>
            <a:r>
              <a:rPr lang="en-CA" dirty="0"/>
              <a:t>A reminder that you can download the slides and links document here at [</a:t>
            </a:r>
            <a:r>
              <a:rPr lang="en-US" dirty="0">
                <a:hlinkClick r:id="rId3"/>
              </a:rPr>
              <a:t>bit.ly/technicalaccessibility</a:t>
            </a:r>
            <a:r>
              <a:rPr lang="en-CA" dirty="0"/>
              <a:t>] and that the recording will be available to you after this webinar.</a:t>
            </a:r>
            <a:endParaRPr lang="en-US" dirty="0">
              <a:cs typeface="Calibri"/>
            </a:endParaRPr>
          </a:p>
          <a:p>
            <a:pPr>
              <a:defRPr/>
            </a:pPr>
            <a:endParaRPr lang="en-CA" dirty="0"/>
          </a:p>
          <a:p>
            <a:pPr>
              <a:defRPr/>
            </a:pPr>
            <a:r>
              <a:rPr lang="en-CA" dirty="0"/>
              <a:t>Thank you for attending. We covered quite a lot and if you have any outstanding questions, feel free to ask them.</a:t>
            </a:r>
            <a:endParaRPr lang="en-CA" dirty="0">
              <a:cs typeface="Calibri" panose="020F0502020204030204"/>
            </a:endParaRPr>
          </a:p>
          <a:p>
            <a:endParaRPr lang="en-US" dirty="0"/>
          </a:p>
        </p:txBody>
      </p:sp>
    </p:spTree>
    <p:extLst>
      <p:ext uri="{BB962C8B-B14F-4D97-AF65-F5344CB8AC3E}">
        <p14:creationId xmlns:p14="http://schemas.microsoft.com/office/powerpoint/2010/main" val="82791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Assistive technology is defined by </a:t>
            </a:r>
            <a:r>
              <a:rPr lang="en-US" dirty="0"/>
              <a:t>the Assistive Technology Industry Association as, "any item, piece of equipment, software program, or product system that is used to increase, maintain, or improve the functional capabilities of persons with disabilities."</a:t>
            </a:r>
          </a:p>
          <a:p>
            <a:r>
              <a:rPr lang="en-US" dirty="0"/>
              <a:t> </a:t>
            </a:r>
            <a:endParaRPr lang="en-US" dirty="0">
              <a:cs typeface="Calibri"/>
            </a:endParaRPr>
          </a:p>
          <a:p>
            <a:r>
              <a:rPr lang="en-US" dirty="0"/>
              <a:t>What counts as assistive technology is a very broad category. For example, it can be low tech, like a pencil grip or a white cane, or high tech like an audio recorder for note taking.</a:t>
            </a:r>
            <a:endParaRPr lang="en-US" dirty="0">
              <a:cs typeface="Calibri"/>
            </a:endParaRPr>
          </a:p>
          <a:p>
            <a:r>
              <a:rPr lang="en-US" dirty="0"/>
              <a:t> </a:t>
            </a:r>
            <a:endParaRPr lang="en-US" dirty="0">
              <a:cs typeface="Calibri"/>
            </a:endParaRPr>
          </a:p>
          <a:p>
            <a:r>
              <a:rPr lang="en-US" dirty="0"/>
              <a:t>Assistive technologies can also be designed specifically for an individual (like a custom wheelchair) or very common (like a laptop).</a:t>
            </a:r>
          </a:p>
          <a:p>
            <a:endParaRPr lang="en-US" dirty="0"/>
          </a:p>
          <a:p>
            <a:r>
              <a:rPr lang="en-US" dirty="0"/>
              <a:t>In the next few slides, we’ll go over some commonly used assistive technologies that are applicable to our context.</a:t>
            </a:r>
            <a:endParaRPr lang="en-US" dirty="0">
              <a:cs typeface="Calibri"/>
            </a:endParaRPr>
          </a:p>
          <a:p>
            <a:endParaRPr lang="en-US" dirty="0"/>
          </a:p>
        </p:txBody>
      </p:sp>
    </p:spTree>
    <p:extLst>
      <p:ext uri="{BB962C8B-B14F-4D97-AF65-F5344CB8AC3E}">
        <p14:creationId xmlns:p14="http://schemas.microsoft.com/office/powerpoint/2010/main" val="389284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Screen readers are a software application that allows someone to interact with a digital interface in a non-visual way. They will read aloud content on the screen and allow someone to navigate using only their keyboard.</a:t>
            </a:r>
          </a:p>
          <a:p>
            <a:endParaRPr lang="en-US" dirty="0">
              <a:cs typeface="Calibri"/>
            </a:endParaRPr>
          </a:p>
          <a:p>
            <a:r>
              <a:rPr lang="en-US" dirty="0">
                <a:cs typeface="Calibri"/>
              </a:rPr>
              <a:t>Common screen readers are NVDA, which is a free, open source software available for Windows, </a:t>
            </a:r>
          </a:p>
          <a:p>
            <a:r>
              <a:rPr lang="en-US" dirty="0">
                <a:cs typeface="Calibri"/>
              </a:rPr>
              <a:t>Jaws, which can be purchased, and </a:t>
            </a:r>
            <a:r>
              <a:rPr lang="en-US" dirty="0" err="1">
                <a:cs typeface="Calibri"/>
              </a:rPr>
              <a:t>VoiceOver</a:t>
            </a:r>
            <a:r>
              <a:rPr lang="en-US" dirty="0">
                <a:cs typeface="Calibri"/>
              </a:rPr>
              <a:t>, which is available on all Apple devices.</a:t>
            </a:r>
          </a:p>
          <a:p>
            <a:endParaRPr lang="en-US" dirty="0">
              <a:cs typeface="Calibri"/>
            </a:endParaRPr>
          </a:p>
          <a:p>
            <a:r>
              <a:rPr lang="en-US" dirty="0">
                <a:cs typeface="Calibri"/>
              </a:rPr>
              <a:t>People who might use screen readers are those who are blind or visually impaired, those who have a hard time looking at screens for long periods of time, as well as those who prefer to listen rather than read.</a:t>
            </a:r>
          </a:p>
        </p:txBody>
      </p:sp>
    </p:spTree>
    <p:extLst>
      <p:ext uri="{BB962C8B-B14F-4D97-AF65-F5344CB8AC3E}">
        <p14:creationId xmlns:p14="http://schemas.microsoft.com/office/powerpoint/2010/main" val="400631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90000"/>
              </a:lnSpc>
              <a:spcBef>
                <a:spcPts val="750"/>
              </a:spcBef>
            </a:pPr>
            <a:r>
              <a:rPr lang="en-US" dirty="0">
                <a:cs typeface="Calibri"/>
              </a:rPr>
              <a:t>Text-to-speech tools are technology that will read text aloud. They can be available as separate software, but are also often built into tools like Adobe Reader, Microsoft Word, and internet browsers. </a:t>
            </a:r>
          </a:p>
          <a:p>
            <a:pPr>
              <a:lnSpc>
                <a:spcPct val="90000"/>
              </a:lnSpc>
              <a:spcBef>
                <a:spcPts val="750"/>
              </a:spcBef>
            </a:pPr>
            <a:endParaRPr lang="en-US" dirty="0">
              <a:cs typeface="Calibri"/>
            </a:endParaRPr>
          </a:p>
          <a:p>
            <a:pPr>
              <a:lnSpc>
                <a:spcPct val="90000"/>
              </a:lnSpc>
              <a:spcBef>
                <a:spcPts val="750"/>
              </a:spcBef>
            </a:pPr>
            <a:r>
              <a:rPr lang="en-US" dirty="0">
                <a:cs typeface="Calibri"/>
              </a:rPr>
              <a:t>People who might use text-to-speech include:</a:t>
            </a:r>
          </a:p>
          <a:p>
            <a:pPr marL="171450" indent="-171450">
              <a:lnSpc>
                <a:spcPct val="90000"/>
              </a:lnSpc>
              <a:spcBef>
                <a:spcPts val="750"/>
              </a:spcBef>
              <a:buFont typeface="Arial"/>
              <a:buChar char="•"/>
            </a:pPr>
            <a:r>
              <a:rPr lang="en-US" dirty="0"/>
              <a:t>Someone with a disability that affects reading or attention, like Dyslexia and ADHD.</a:t>
            </a:r>
            <a:endParaRPr lang="en-US" dirty="0">
              <a:cs typeface="Calibri"/>
            </a:endParaRPr>
          </a:p>
          <a:p>
            <a:pPr marL="171450" indent="-171450">
              <a:lnSpc>
                <a:spcPct val="90000"/>
              </a:lnSpc>
              <a:spcBef>
                <a:spcPts val="750"/>
              </a:spcBef>
              <a:buFont typeface="Arial"/>
              <a:buChar char="•"/>
            </a:pPr>
            <a:r>
              <a:rPr lang="en-US" dirty="0"/>
              <a:t>Or someone who wants to complete readings while walking or cleaning their room.</a:t>
            </a:r>
            <a:endParaRPr lang="en-US" dirty="0">
              <a:cs typeface="Calibri"/>
            </a:endParaRPr>
          </a:p>
        </p:txBody>
      </p:sp>
    </p:spTree>
    <p:extLst>
      <p:ext uri="{BB962C8B-B14F-4D97-AF65-F5344CB8AC3E}">
        <p14:creationId xmlns:p14="http://schemas.microsoft.com/office/powerpoint/2010/main" val="302373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cs typeface="Calibri"/>
              </a:rPr>
              <a:t>Zoom text is software </a:t>
            </a:r>
            <a:r>
              <a:rPr lang="en-US" dirty="0"/>
              <a:t>that allows someone to enlarge content on the screen much beyond what is usually possible. It is often combined with text-to-speech. This type of tool might be used by someone with a little vision that needs content to be very large to read.</a:t>
            </a:r>
            <a:endParaRPr lang="en-US" dirty="0">
              <a:cs typeface="Calibri"/>
            </a:endParaRPr>
          </a:p>
          <a:p>
            <a:endParaRPr lang="en-US" dirty="0"/>
          </a:p>
        </p:txBody>
      </p:sp>
    </p:spTree>
    <p:extLst>
      <p:ext uri="{BB962C8B-B14F-4D97-AF65-F5344CB8AC3E}">
        <p14:creationId xmlns:p14="http://schemas.microsoft.com/office/powerpoint/2010/main" val="1950882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t>So let’s start with technical accessibility. When talking about technical accessibility, I am referring to web content accessibility guidelines (WCAG). These are the minimum technical requirements that will allow students with disabilities to access all of the information in a digital resource. WCAG is an international digital accessibility standard that is developed and maintained by the W3C Web Accessibility Initiative.</a:t>
            </a:r>
          </a:p>
          <a:p>
            <a:endParaRPr lang="en-CA"/>
          </a:p>
          <a:p>
            <a:r>
              <a:rPr lang="en-CA"/>
              <a:t>WCAG has four main principles: That content and digital interfaces be perceivable, operable, understandable, and robust. I want to highlight the first three.</a:t>
            </a:r>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719683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range Background - Center 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Body Level One…"/>
          <p:cNvSpPr txBox="1">
            <a:spLocks noGrp="1"/>
          </p:cNvSpPr>
          <p:nvPr>
            <p:ph type="body" sz="half" idx="1"/>
          </p:nvPr>
        </p:nvSpPr>
        <p:spPr>
          <a:xfrm>
            <a:off x="1142999" y="1368358"/>
            <a:ext cx="3999689" cy="3106366"/>
          </a:xfrm>
          <a:prstGeom prst="rect">
            <a:avLst/>
          </a:prstGeom>
        </p:spPr>
        <p:txBody>
          <a:bodyPr>
            <a:noAutofit/>
          </a:bodyPr>
          <a:lstStyle>
            <a:lvl1pPr marL="0" indent="0">
              <a:buSzTx/>
              <a:buFontTx/>
              <a:buNone/>
              <a:defRPr sz="2400"/>
            </a:lvl1pPr>
            <a:lvl2pPr marL="0" indent="342900">
              <a:buSzTx/>
              <a:buFontTx/>
              <a:buNone/>
              <a:defRPr sz="2400"/>
            </a:lvl2pPr>
            <a:lvl3pPr marL="0" indent="685800">
              <a:buSzTx/>
              <a:buFontTx/>
              <a:buNone/>
              <a:defRPr sz="2400"/>
            </a:lvl3pPr>
            <a:lvl4pPr marL="0" indent="1028700">
              <a:buSzTx/>
              <a:buFontTx/>
              <a:buNone/>
              <a:defRPr sz="2400"/>
            </a:lvl4pPr>
            <a:lvl5pPr marL="0" indent="1371600">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itle Text"/>
          <p:cNvSpPr txBox="1">
            <a:spLocks noGrp="1"/>
          </p:cNvSpPr>
          <p:nvPr>
            <p:ph type="title"/>
          </p:nvPr>
        </p:nvSpPr>
        <p:spPr>
          <a:xfrm>
            <a:off x="1143000" y="432596"/>
            <a:ext cx="6858000" cy="747694"/>
          </a:xfrm>
          <a:prstGeom prst="rect">
            <a:avLst/>
          </a:prstGeom>
        </p:spPr>
        <p:txBody>
          <a:bodyPr anchor="b"/>
          <a:lstStyle>
            <a:lvl1pPr>
              <a:defRPr sz="4000"/>
            </a:lvl1pPr>
          </a:lstStyle>
          <a:p>
            <a:r>
              <a:rPr lang="en-US"/>
              <a:t>Click to edit Master title style</a:t>
            </a: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a:extLst>
              <a:ext uri="{FF2B5EF4-FFF2-40B4-BE49-F238E27FC236}">
                <a16:creationId xmlns:a16="http://schemas.microsoft.com/office/drawing/2014/main" id="{9BC98FBA-5993-ED5F-FBB8-F3851B86D3AB}"/>
              </a:ext>
            </a:extLst>
          </p:cNvPr>
          <p:cNvSpPr>
            <a:spLocks noGrp="1"/>
          </p:cNvSpPr>
          <p:nvPr>
            <p:ph type="pic" sz="quarter" idx="10"/>
          </p:nvPr>
        </p:nvSpPr>
        <p:spPr>
          <a:xfrm>
            <a:off x="5465324" y="1368358"/>
            <a:ext cx="2535643" cy="2250331"/>
          </a:xfrm>
        </p:spPr>
        <p:txBody>
          <a:bodyPr/>
          <a:lstStyle/>
          <a:p>
            <a:endParaRPr lang="en-CA"/>
          </a:p>
        </p:txBody>
      </p:sp>
    </p:spTree>
    <p:extLst>
      <p:ext uri="{BB962C8B-B14F-4D97-AF65-F5344CB8AC3E}">
        <p14:creationId xmlns:p14="http://schemas.microsoft.com/office/powerpoint/2010/main" val="112837991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004957"/>
          </a:xfrm>
        </p:spPr>
        <p:txBody>
          <a:bodyPr anchor="b">
            <a:normAutofit/>
          </a:bodyPr>
          <a:lstStyle>
            <a:lvl1pPr algn="ctr">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091927"/>
            <a:ext cx="6858000" cy="180771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98948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4199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Cover (with CC)">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1" hasCustomPrompt="1"/>
          </p:nvPr>
        </p:nvSpPr>
        <p:spPr>
          <a:xfrm>
            <a:off x="398173" y="3230273"/>
            <a:ext cx="3914201" cy="1214536"/>
          </a:xfrm>
          <a:prstGeom prst="rect">
            <a:avLst/>
          </a:prstGeom>
        </p:spPr>
        <p:txBody>
          <a:bodyPr/>
          <a:lstStyle>
            <a:lvl1pPr marL="0" indent="0">
              <a:buSzTx/>
              <a:buFontTx/>
              <a:buNone/>
              <a:defRPr sz="1300"/>
            </a:lvl1pPr>
          </a:lstStyle>
          <a:p>
            <a:r>
              <a:t>Presenter Info</a:t>
            </a:r>
          </a:p>
        </p:txBody>
      </p:sp>
      <p:sp>
        <p:nvSpPr>
          <p:cNvPr id="12" name="Title Text"/>
          <p:cNvSpPr txBox="1">
            <a:spLocks noGrp="1"/>
          </p:cNvSpPr>
          <p:nvPr>
            <p:ph type="title"/>
          </p:nvPr>
        </p:nvSpPr>
        <p:spPr>
          <a:xfrm>
            <a:off x="398174" y="1305704"/>
            <a:ext cx="7588914" cy="1076739"/>
          </a:xfrm>
          <a:prstGeom prst="rect">
            <a:avLst/>
          </a:prstGeom>
        </p:spPr>
        <p:txBody>
          <a:bodyPr anchor="b"/>
          <a:lstStyle>
            <a:lvl1pPr algn="l">
              <a:defRPr sz="4400"/>
            </a:lvl1pPr>
          </a:lstStyle>
          <a:p>
            <a:r>
              <a:rPr lang="en-US"/>
              <a:t>Click to edit Master title style</a:t>
            </a:r>
            <a:endParaRPr/>
          </a:p>
        </p:txBody>
      </p:sp>
      <p:sp>
        <p:nvSpPr>
          <p:cNvPr id="13" name="Body Level One…"/>
          <p:cNvSpPr txBox="1">
            <a:spLocks noGrp="1"/>
          </p:cNvSpPr>
          <p:nvPr>
            <p:ph type="body" sz="quarter" idx="1"/>
          </p:nvPr>
        </p:nvSpPr>
        <p:spPr>
          <a:xfrm>
            <a:off x="398174" y="2535447"/>
            <a:ext cx="7588914" cy="541822"/>
          </a:xfrm>
          <a:prstGeom prst="rect">
            <a:avLst/>
          </a:prstGeom>
        </p:spPr>
        <p:txBody>
          <a:bodyPr/>
          <a:lstStyle>
            <a:lvl1pPr marL="0" indent="0">
              <a:buSzTx/>
              <a:buFontTx/>
              <a:buNone/>
            </a:lvl1pPr>
            <a:lvl2pPr marL="0" indent="342900">
              <a:buSzTx/>
              <a:buFontTx/>
              <a:buNone/>
            </a:lvl2pPr>
            <a:lvl3pPr marL="0" indent="685800">
              <a:buSzTx/>
              <a:buFontTx/>
              <a:buNone/>
            </a:lvl3pPr>
            <a:lvl4pPr marL="0" indent="1028700">
              <a:buSzTx/>
              <a:buFontTx/>
              <a:buNone/>
            </a:lvl4pPr>
            <a:lvl5pPr marL="0" indent="1371600">
              <a:buSzTx/>
              <a:buFontTx/>
              <a:bu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56546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Slide - Center Title">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rPr lang="en-US"/>
              <a:t>Click to edit Master title style</a:t>
            </a: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Content Placeholder 2">
            <a:extLst>
              <a:ext uri="{FF2B5EF4-FFF2-40B4-BE49-F238E27FC236}">
                <a16:creationId xmlns:a16="http://schemas.microsoft.com/office/drawing/2014/main" id="{9B9EE9BE-46D5-000E-F069-A7A725E96099}"/>
              </a:ext>
            </a:extLst>
          </p:cNvPr>
          <p:cNvSpPr>
            <a:spLocks noGrp="1"/>
          </p:cNvSpPr>
          <p:nvPr>
            <p:ph sz="quarter" idx="10"/>
          </p:nvPr>
        </p:nvSpPr>
        <p:spPr>
          <a:xfrm>
            <a:off x="4648200" y="1368426"/>
            <a:ext cx="3943350" cy="3120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a:extLst>
              <a:ext uri="{FF2B5EF4-FFF2-40B4-BE49-F238E27FC236}">
                <a16:creationId xmlns:a16="http://schemas.microsoft.com/office/drawing/2014/main" id="{F96016D9-2559-C102-2003-66A0EA381636}"/>
              </a:ext>
            </a:extLst>
          </p:cNvPr>
          <p:cNvSpPr>
            <a:spLocks noGrp="1"/>
          </p:cNvSpPr>
          <p:nvPr>
            <p:ph sz="quarter" idx="11"/>
          </p:nvPr>
        </p:nvSpPr>
        <p:spPr>
          <a:xfrm>
            <a:off x="552449" y="1367829"/>
            <a:ext cx="3943350" cy="3120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536459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urple Background (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Title 3">
            <a:extLst>
              <a:ext uri="{FF2B5EF4-FFF2-40B4-BE49-F238E27FC236}">
                <a16:creationId xmlns:a16="http://schemas.microsoft.com/office/drawing/2014/main" id="{6E9B1A45-4ABB-4BAE-E7B2-6FC4D021AFD2}"/>
              </a:ext>
            </a:extLst>
          </p:cNvPr>
          <p:cNvSpPr>
            <a:spLocks noGrp="1"/>
          </p:cNvSpPr>
          <p:nvPr>
            <p:ph type="title"/>
          </p:nvPr>
        </p:nvSpPr>
        <p:spPr>
          <a:xfrm>
            <a:off x="628650" y="2074664"/>
            <a:ext cx="7886700" cy="994172"/>
          </a:xfrm>
        </p:spPr>
        <p:txBody>
          <a:bodyPr/>
          <a:lstStyle>
            <a:lvl1pP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68448823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urple Background (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Title 3">
            <a:extLst>
              <a:ext uri="{FF2B5EF4-FFF2-40B4-BE49-F238E27FC236}">
                <a16:creationId xmlns:a16="http://schemas.microsoft.com/office/drawing/2014/main" id="{6E9B1A45-4ABB-4BAE-E7B2-6FC4D021AFD2}"/>
              </a:ext>
            </a:extLst>
          </p:cNvPr>
          <p:cNvSpPr>
            <a:spLocks noGrp="1"/>
          </p:cNvSpPr>
          <p:nvPr>
            <p:ph type="title"/>
          </p:nvPr>
        </p:nvSpPr>
        <p:spPr>
          <a:xfrm>
            <a:off x="0" y="0"/>
            <a:ext cx="2905328" cy="4734128"/>
          </a:xfrm>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71A24A2-05A2-713F-18B6-F3EF25BB8D95}"/>
              </a:ext>
            </a:extLst>
          </p:cNvPr>
          <p:cNvSpPr>
            <a:spLocks noGrp="1"/>
          </p:cNvSpPr>
          <p:nvPr>
            <p:ph sz="quarter" idx="10"/>
          </p:nvPr>
        </p:nvSpPr>
        <p:spPr>
          <a:xfrm>
            <a:off x="3132138" y="195263"/>
            <a:ext cx="5849937" cy="4432300"/>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3164984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urple Background (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Title 3">
            <a:extLst>
              <a:ext uri="{FF2B5EF4-FFF2-40B4-BE49-F238E27FC236}">
                <a16:creationId xmlns:a16="http://schemas.microsoft.com/office/drawing/2014/main" id="{6E9B1A45-4ABB-4BAE-E7B2-6FC4D021AFD2}"/>
              </a:ext>
            </a:extLst>
          </p:cNvPr>
          <p:cNvSpPr>
            <a:spLocks noGrp="1"/>
          </p:cNvSpPr>
          <p:nvPr>
            <p:ph type="title"/>
          </p:nvPr>
        </p:nvSpPr>
        <p:spPr>
          <a:xfrm>
            <a:off x="0" y="0"/>
            <a:ext cx="2905328" cy="4734128"/>
          </a:xfrm>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71A24A2-05A2-713F-18B6-F3EF25BB8D95}"/>
              </a:ext>
            </a:extLst>
          </p:cNvPr>
          <p:cNvSpPr>
            <a:spLocks noGrp="1"/>
          </p:cNvSpPr>
          <p:nvPr>
            <p:ph sz="quarter" idx="10"/>
          </p:nvPr>
        </p:nvSpPr>
        <p:spPr>
          <a:xfrm>
            <a:off x="3132138" y="195263"/>
            <a:ext cx="5849937" cy="2191677"/>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Content Placeholder 4">
            <a:extLst>
              <a:ext uri="{FF2B5EF4-FFF2-40B4-BE49-F238E27FC236}">
                <a16:creationId xmlns:a16="http://schemas.microsoft.com/office/drawing/2014/main" id="{E71CEC3E-9507-4705-6762-0A7D0042D6AF}"/>
              </a:ext>
            </a:extLst>
          </p:cNvPr>
          <p:cNvSpPr>
            <a:spLocks noGrp="1"/>
          </p:cNvSpPr>
          <p:nvPr>
            <p:ph sz="quarter" idx="11"/>
          </p:nvPr>
        </p:nvSpPr>
        <p:spPr>
          <a:xfrm>
            <a:off x="3132138" y="2571750"/>
            <a:ext cx="5810250" cy="2055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913416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urple Background (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Title 3">
            <a:extLst>
              <a:ext uri="{FF2B5EF4-FFF2-40B4-BE49-F238E27FC236}">
                <a16:creationId xmlns:a16="http://schemas.microsoft.com/office/drawing/2014/main" id="{6E9B1A45-4ABB-4BAE-E7B2-6FC4D021AFD2}"/>
              </a:ext>
            </a:extLst>
          </p:cNvPr>
          <p:cNvSpPr>
            <a:spLocks noGrp="1"/>
          </p:cNvSpPr>
          <p:nvPr>
            <p:ph type="title"/>
          </p:nvPr>
        </p:nvSpPr>
        <p:spPr>
          <a:xfrm>
            <a:off x="0" y="1072896"/>
            <a:ext cx="3067253" cy="829056"/>
          </a:xfrm>
        </p:spPr>
        <p:txBody>
          <a:bodyPr/>
          <a:lstStyle>
            <a:lvl1pPr>
              <a:defRPr>
                <a:solidFill>
                  <a:schemeClr val="bg1"/>
                </a:solidFill>
              </a:defRPr>
            </a:lvl1pPr>
          </a:lstStyle>
          <a:p>
            <a:r>
              <a:rPr lang="en-US" dirty="0"/>
              <a:t>Click to edit Master title style</a:t>
            </a:r>
            <a:endParaRPr lang="en-CA" dirty="0"/>
          </a:p>
        </p:txBody>
      </p:sp>
      <p:sp>
        <p:nvSpPr>
          <p:cNvPr id="5" name="Text Placeholder 4">
            <a:extLst>
              <a:ext uri="{FF2B5EF4-FFF2-40B4-BE49-F238E27FC236}">
                <a16:creationId xmlns:a16="http://schemas.microsoft.com/office/drawing/2014/main" id="{94F62FCF-5811-2A8E-2EDB-D323FF34D45C}"/>
              </a:ext>
            </a:extLst>
          </p:cNvPr>
          <p:cNvSpPr>
            <a:spLocks noGrp="1"/>
          </p:cNvSpPr>
          <p:nvPr>
            <p:ph type="body" sz="quarter" idx="11"/>
          </p:nvPr>
        </p:nvSpPr>
        <p:spPr>
          <a:xfrm>
            <a:off x="79374" y="2243328"/>
            <a:ext cx="2908503" cy="25239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Content Placeholder 2">
            <a:extLst>
              <a:ext uri="{FF2B5EF4-FFF2-40B4-BE49-F238E27FC236}">
                <a16:creationId xmlns:a16="http://schemas.microsoft.com/office/drawing/2014/main" id="{A71A24A2-05A2-713F-18B6-F3EF25BB8D95}"/>
              </a:ext>
            </a:extLst>
          </p:cNvPr>
          <p:cNvSpPr>
            <a:spLocks noGrp="1"/>
          </p:cNvSpPr>
          <p:nvPr>
            <p:ph sz="quarter" idx="10"/>
          </p:nvPr>
        </p:nvSpPr>
        <p:spPr>
          <a:xfrm>
            <a:off x="3132138" y="195263"/>
            <a:ext cx="5849937" cy="4432300"/>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16209721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tandard Slide - Center Title">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rPr lang="en-US"/>
              <a:t>Click to edit Master title style</a:t>
            </a: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Content Placeholder 2">
            <a:extLst>
              <a:ext uri="{FF2B5EF4-FFF2-40B4-BE49-F238E27FC236}">
                <a16:creationId xmlns:a16="http://schemas.microsoft.com/office/drawing/2014/main" id="{9B9EE9BE-46D5-000E-F069-A7A725E96099}"/>
              </a:ext>
            </a:extLst>
          </p:cNvPr>
          <p:cNvSpPr>
            <a:spLocks noGrp="1"/>
          </p:cNvSpPr>
          <p:nvPr>
            <p:ph sz="quarter" idx="10"/>
          </p:nvPr>
        </p:nvSpPr>
        <p:spPr>
          <a:xfrm>
            <a:off x="4648200" y="1368426"/>
            <a:ext cx="3943350" cy="3120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a:extLst>
              <a:ext uri="{FF2B5EF4-FFF2-40B4-BE49-F238E27FC236}">
                <a16:creationId xmlns:a16="http://schemas.microsoft.com/office/drawing/2014/main" id="{F96016D9-2559-C102-2003-66A0EA381636}"/>
              </a:ext>
            </a:extLst>
          </p:cNvPr>
          <p:cNvSpPr>
            <a:spLocks noGrp="1"/>
          </p:cNvSpPr>
          <p:nvPr>
            <p:ph sz="quarter" idx="11"/>
          </p:nvPr>
        </p:nvSpPr>
        <p:spPr>
          <a:xfrm>
            <a:off x="552449" y="1367829"/>
            <a:ext cx="3943350" cy="3120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77974820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ue background - Center 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Body Level One…"/>
          <p:cNvSpPr txBox="1">
            <a:spLocks noGrp="1"/>
          </p:cNvSpPr>
          <p:nvPr>
            <p:ph type="body" sz="half" idx="1"/>
          </p:nvPr>
        </p:nvSpPr>
        <p:spPr>
          <a:xfrm>
            <a:off x="418454" y="1255362"/>
            <a:ext cx="8307092" cy="2495227"/>
          </a:xfrm>
          <a:prstGeom prst="rect">
            <a:avLst/>
          </a:prstGeom>
        </p:spPr>
        <p:txBody>
          <a:bodyPr>
            <a:noAutofit/>
          </a:bodyPr>
          <a:lstStyle>
            <a:lvl1pPr marL="0" indent="0">
              <a:buSzTx/>
              <a:buFontTx/>
              <a:buNone/>
              <a:defRPr sz="2400"/>
            </a:lvl1pPr>
            <a:lvl2pPr marL="0" indent="342900">
              <a:buSzTx/>
              <a:buFontTx/>
              <a:buNone/>
              <a:defRPr sz="2400"/>
            </a:lvl2pPr>
            <a:lvl3pPr marL="0" indent="685800">
              <a:buSzTx/>
              <a:buFontTx/>
              <a:buNone/>
              <a:defRPr sz="2400"/>
            </a:lvl3pPr>
            <a:lvl4pPr marL="0" indent="1028700">
              <a:buSzTx/>
              <a:buFontTx/>
              <a:buNone/>
              <a:defRPr sz="2400"/>
            </a:lvl4pPr>
            <a:lvl5pPr marL="0" indent="1371600">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Title Text"/>
          <p:cNvSpPr txBox="1">
            <a:spLocks noGrp="1"/>
          </p:cNvSpPr>
          <p:nvPr>
            <p:ph type="title"/>
          </p:nvPr>
        </p:nvSpPr>
        <p:spPr>
          <a:xfrm>
            <a:off x="1143000" y="425985"/>
            <a:ext cx="6858000" cy="689893"/>
          </a:xfrm>
          <a:prstGeom prst="rect">
            <a:avLst/>
          </a:prstGeom>
        </p:spPr>
        <p:txBody>
          <a:bodyPr anchor="b"/>
          <a:lstStyle>
            <a:lvl1pPr>
              <a:defRPr sz="4000"/>
            </a:lvl1pPr>
          </a:lstStyle>
          <a:p>
            <a:r>
              <a:rPr lang="en-US"/>
              <a:t>Click to edit Master title style</a:t>
            </a: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042772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22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628650" y="1369219"/>
            <a:ext cx="7886700" cy="3120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628650" y="273845"/>
            <a:ext cx="7886700" cy="6405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61" r:id="rId4"/>
    <p:sldLayoutId id="2147483671" r:id="rId5"/>
    <p:sldLayoutId id="2147483662" r:id="rId6"/>
    <p:sldLayoutId id="2147483675" r:id="rId7"/>
    <p:sldLayoutId id="2147483676" r:id="rId8"/>
    <p:sldLayoutId id="2147483677" r:id="rId9"/>
    <p:sldLayoutId id="2147483678" r:id="rId10"/>
    <p:sldLayoutId id="2147483682" r:id="rId11"/>
    <p:sldLayoutId id="2147483683" r:id="rId12"/>
  </p:sldLayoutIdLst>
  <p:transition spd="med"/>
  <p:txStyles>
    <p:titleStyle>
      <a:lvl1pPr marL="0" marR="0" indent="0" algn="ctr" defTabSz="685800" rtl="0" eaLnBrk="1" latinLnBrk="0" hangingPunct="1">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1pPr>
      <a:lvl2pPr marL="0" marR="0" indent="0" algn="ctr" defTabSz="685800" rtl="0" eaLnBrk="1" latinLnBrk="0" hangingPunct="1">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2pPr>
      <a:lvl3pPr marL="0" marR="0" indent="0" algn="ctr" defTabSz="685800" rtl="0" eaLnBrk="1" latinLnBrk="0" hangingPunct="1">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3pPr>
      <a:lvl4pPr marL="0" marR="0" indent="0" algn="ctr" defTabSz="685800" rtl="0" eaLnBrk="1" latinLnBrk="0" hangingPunct="1">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4pPr>
      <a:lvl5pPr marL="0" marR="0" indent="0" algn="ctr" defTabSz="685800" rtl="0" eaLnBrk="1" latinLnBrk="0" hangingPunct="1">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5pPr>
      <a:lvl6pPr marL="0" marR="0" indent="0" algn="ctr" defTabSz="685800" rtl="0" eaLnBrk="1" latinLnBrk="0" hangingPunct="1">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6pPr>
      <a:lvl7pPr marL="0" marR="0" indent="0" algn="ctr" defTabSz="685800" rtl="0" eaLnBrk="1" latinLnBrk="0" hangingPunct="1">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7pPr>
      <a:lvl8pPr marL="0" marR="0" indent="0" algn="ctr" defTabSz="685800" rtl="0" eaLnBrk="1" latinLnBrk="0" hangingPunct="1">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8pPr>
      <a:lvl9pPr marL="0" marR="0" indent="0" algn="ctr" defTabSz="685800" rtl="0" eaLnBrk="1" latinLnBrk="0" hangingPunct="1">
        <a:lnSpc>
          <a:spcPct val="90000"/>
        </a:lnSpc>
        <a:spcBef>
          <a:spcPts val="0"/>
        </a:spcBef>
        <a:spcAft>
          <a:spcPts val="0"/>
        </a:spcAft>
        <a:buClrTx/>
        <a:buSzTx/>
        <a:buFontTx/>
        <a:buNone/>
        <a:tabLst/>
        <a:defRPr sz="3300" b="0" i="0" u="none" strike="noStrike" cap="none" spc="0" baseline="0">
          <a:solidFill>
            <a:srgbClr val="000000"/>
          </a:solidFill>
          <a:uFillTx/>
          <a:latin typeface="Helvetica Neue"/>
          <a:ea typeface="Helvetica Neue"/>
          <a:cs typeface="Helvetica Neue"/>
          <a:sym typeface="Helvetica Neue"/>
        </a:defRPr>
      </a:lvl9pPr>
    </p:titleStyle>
    <p:bodyStyle>
      <a:lvl1pPr marL="171450" marR="0" indent="-171450"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1pPr>
      <a:lvl2pPr marL="514350" marR="0" indent="-171450"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2pPr>
      <a:lvl3pPr marL="891539" marR="0" indent="-205739"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3452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4pPr>
      <a:lvl5pPr marL="16881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0310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6pPr>
      <a:lvl7pPr marL="23739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7pPr>
      <a:lvl8pPr marL="27168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0597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r" defTabSz="4572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457200" algn="r" defTabSz="4572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914400" algn="r" defTabSz="4572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371600" algn="r" defTabSz="4572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828800" algn="r" defTabSz="4572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2286000" algn="r" defTabSz="4572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743200" algn="r" defTabSz="4572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3200400" algn="r" defTabSz="4572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3657600" algn="r" defTabSz="4572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friedman@bccampus.c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bit.ly/technicalaccessibili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opentextbc.ca/introductiontosociology2ndedition/chapter/chapter-15-religio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hyperlink" Target="https://commons.wikimedia.org/wiki/User:Lord_Belbury" TargetMode="External"/><Relationship Id="rId4" Type="http://schemas.openxmlformats.org/officeDocument/2006/relationships/hyperlink" Target="https://commons.wikimedia.org/wiki/File:Wong-Baker_scale_with_emoji.p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opentextbc.ca/physicalgeology2ed/chapter/4-3-types-of-volcanoes/" TargetMode="External"/><Relationship Id="rId3" Type="http://schemas.openxmlformats.org/officeDocument/2006/relationships/image" Target="../media/image28.png"/><Relationship Id="rId7" Type="http://schemas.openxmlformats.org/officeDocument/2006/relationships/hyperlink" Target="https://opentextbc.ca/physicalgeology2ed/chapter/11-3-measuring-earthquakes/"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opentextbc.ca/physicalgeology2ed/chapter/4-2-magma-composition-and-eruption-style/"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Complex%20Images%20for%20All%20Learners%20%25255bPDF%25255d%20by%20Supada%20Amornchat"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hyperlink" Target="https://opentextbc.ca/accessibilitytoolki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bccampus.ca/events/"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bit.ly/technicalaccessibility"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atia.org/home/at-resources/what-is-at/"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nc-sa/2.0/" TargetMode="External"/><Relationship Id="rId5" Type="http://schemas.openxmlformats.org/officeDocument/2006/relationships/hyperlink" Target="https://www.flickr.com/photos/accessmattersnz/" TargetMode="External"/><Relationship Id="rId4" Type="http://schemas.openxmlformats.org/officeDocument/2006/relationships/hyperlink" Target="https://flic.kr/p/2d4kUW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3.0/us/legalcode" TargetMode="External"/><Relationship Id="rId5" Type="http://schemas.openxmlformats.org/officeDocument/2006/relationships/hyperlink" Target="https://thenounproject.com/TDsouza" TargetMode="External"/><Relationship Id="rId4" Type="http://schemas.openxmlformats.org/officeDocument/2006/relationships/hyperlink" Target="https://thenounproject.com/search/?q=text+speech&amp;i=143584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publicdomain/zero/1.0/" TargetMode="External"/><Relationship Id="rId4" Type="http://schemas.openxmlformats.org/officeDocument/2006/relationships/hyperlink" Target="https://pxhere.com/en/photo/1259367?utm_content=shareClip&amp;utm_medium=referral&amp;utm_source=pxher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5"/>
          <p:cNvSpPr txBox="1">
            <a:spLocks noGrp="1"/>
          </p:cNvSpPr>
          <p:nvPr>
            <p:ph type="ctrTitle"/>
          </p:nvPr>
        </p:nvSpPr>
        <p:spPr>
          <a:prstGeom prst="rect">
            <a:avLst/>
          </a:prstGeom>
        </p:spPr>
        <p:txBody>
          <a:bodyPr>
            <a:normAutofit/>
          </a:bodyPr>
          <a:lstStyle/>
          <a:p>
            <a:r>
              <a:rPr lang="en-CA" dirty="0">
                <a:latin typeface="Helvetica Neue"/>
              </a:rPr>
              <a:t>Technical Accessibility</a:t>
            </a:r>
            <a:endParaRPr dirty="0"/>
          </a:p>
        </p:txBody>
      </p:sp>
      <p:sp>
        <p:nvSpPr>
          <p:cNvPr id="93" name="Text Placeholder 3"/>
          <p:cNvSpPr>
            <a:spLocks noGrp="1"/>
          </p:cNvSpPr>
          <p:nvPr>
            <p:ph type="body" idx="21"/>
          </p:nvPr>
        </p:nvSpPr>
        <p:spPr>
          <a:xfrm>
            <a:off x="398173" y="3230273"/>
            <a:ext cx="2381603" cy="1214536"/>
          </a:xfrm>
          <a:prstGeom prst="rect">
            <a:avLst/>
          </a:prstGeom>
          <a:solidFill>
            <a:schemeClr val="bg1">
              <a:alpha val="29000"/>
            </a:schemeClr>
          </a:solidFill>
          <a:effectLst>
            <a:softEdge rad="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normAutofit/>
          </a:bodyPr>
          <a:lstStyle/>
          <a:p>
            <a:r>
              <a:rPr lang="en-US" sz="1400" dirty="0">
                <a:latin typeface="Helvetica Neue"/>
              </a:rPr>
              <a:t>Harper Friedman</a:t>
            </a:r>
            <a:endParaRPr lang="en-US" sz="1400" dirty="0"/>
          </a:p>
          <a:p>
            <a:r>
              <a:rPr lang="en-US" sz="1400" dirty="0">
                <a:latin typeface="Helvetica Neue"/>
                <a:hlinkClick r:id="rId3"/>
              </a:rPr>
              <a:t>hfriedman@bccampus.ca</a:t>
            </a:r>
            <a:endParaRPr lang="en-US" sz="1400" dirty="0">
              <a:latin typeface="Helvetica Neue"/>
            </a:endParaRPr>
          </a:p>
          <a:p>
            <a:r>
              <a:rPr lang="en-US" sz="1400" dirty="0">
                <a:latin typeface="Helvetica Neue"/>
              </a:rPr>
              <a:t>BCcampus</a:t>
            </a:r>
          </a:p>
          <a:p>
            <a:r>
              <a:rPr lang="en-US" sz="1400" dirty="0">
                <a:latin typeface="Helvetica Neue"/>
              </a:rPr>
              <a:t>May 10th, 2023</a:t>
            </a:r>
            <a:endParaRPr lang="en-US" sz="1200" dirty="0"/>
          </a:p>
        </p:txBody>
      </p:sp>
      <p:sp>
        <p:nvSpPr>
          <p:cNvPr id="4" name="TextBox 1">
            <a:extLst>
              <a:ext uri="{FF2B5EF4-FFF2-40B4-BE49-F238E27FC236}">
                <a16:creationId xmlns:a16="http://schemas.microsoft.com/office/drawing/2014/main" id="{9EBEE2B5-D098-B136-5280-37C5612C323E}"/>
              </a:ext>
            </a:extLst>
          </p:cNvPr>
          <p:cNvSpPr txBox="1">
            <a:spLocks noGrp="1"/>
          </p:cNvSpPr>
          <p:nvPr>
            <p:ph type="body" sz="quarter" idx="1"/>
          </p:nvPr>
        </p:nvSpPr>
        <p:spPr>
          <a:xfrm>
            <a:off x="3529583" y="2571750"/>
            <a:ext cx="4855161" cy="848758"/>
          </a:xfrm>
          <a:prstGeom prst="rect">
            <a:avLst/>
          </a:prstGeom>
          <a:solidFill>
            <a:schemeClr val="bg1">
              <a:alpha val="37381"/>
            </a:schemeClr>
          </a:solidFill>
          <a:ln>
            <a:noFill/>
          </a:ln>
          <a:effectLst>
            <a:softEdge rad="0"/>
          </a:effectLst>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Download PPT slides here:</a:t>
            </a:r>
            <a:endParaRPr lang="en-US" b="1" dirty="0"/>
          </a:p>
          <a:p>
            <a:r>
              <a:rPr lang="en-US" sz="2400" dirty="0"/>
              <a:t> </a:t>
            </a:r>
            <a:r>
              <a:rPr lang="en-US" sz="2400" dirty="0">
                <a:ea typeface="+mn-lt"/>
                <a:cs typeface="+mn-lt"/>
                <a:hlinkClick r:id="rId4"/>
              </a:rPr>
              <a:t>https://bit.ly/technicalaccessibility</a:t>
            </a:r>
            <a:endParaRPr lang="en-US" b="1" dirty="0">
              <a:cs typeface="Calibri" panose="020F0502020204030204"/>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C5B4-DB52-99CE-60D3-32BCFC87E1AC}"/>
              </a:ext>
            </a:extLst>
          </p:cNvPr>
          <p:cNvSpPr>
            <a:spLocks noGrp="1"/>
          </p:cNvSpPr>
          <p:nvPr>
            <p:ph type="title"/>
          </p:nvPr>
        </p:nvSpPr>
        <p:spPr/>
        <p:txBody>
          <a:bodyPr/>
          <a:lstStyle/>
          <a:p>
            <a:r>
              <a:rPr lang="en-US"/>
              <a:t>Principle 1: Perceivable</a:t>
            </a:r>
            <a:endParaRPr lang="en-CA"/>
          </a:p>
        </p:txBody>
      </p:sp>
      <p:sp>
        <p:nvSpPr>
          <p:cNvPr id="2" name="Text Placeholder 1">
            <a:extLst>
              <a:ext uri="{FF2B5EF4-FFF2-40B4-BE49-F238E27FC236}">
                <a16:creationId xmlns:a16="http://schemas.microsoft.com/office/drawing/2014/main" id="{0A62A396-4010-BC22-2026-D2FE83B621E3}"/>
              </a:ext>
            </a:extLst>
          </p:cNvPr>
          <p:cNvSpPr>
            <a:spLocks noGrp="1"/>
          </p:cNvSpPr>
          <p:nvPr>
            <p:ph type="body" sz="half" idx="1"/>
          </p:nvPr>
        </p:nvSpPr>
        <p:spPr/>
        <p:txBody>
          <a:bodyPr/>
          <a:lstStyle/>
          <a:p>
            <a:r>
              <a:rPr lang="en-US"/>
              <a:t>Information and user interface components must be presented to users in ways they can perceive.</a:t>
            </a:r>
            <a:endParaRPr lang="en-CA"/>
          </a:p>
        </p:txBody>
      </p:sp>
      <p:pic>
        <p:nvPicPr>
          <p:cNvPr id="1026" name="Picture 2">
            <a:extLst>
              <a:ext uri="{FF2B5EF4-FFF2-40B4-BE49-F238E27FC236}">
                <a16:creationId xmlns:a16="http://schemas.microsoft.com/office/drawing/2014/main" id="{806AEFAC-9396-B954-4426-2138E89BE03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57" y="2251879"/>
            <a:ext cx="1451132" cy="9069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34AE5AB-E1C5-8863-B4DF-4545F6459E0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861" y="2251878"/>
            <a:ext cx="1281077" cy="12243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722E9CA-E669-4B28-F89F-6C3A616F200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894" y="2251878"/>
            <a:ext cx="1558833" cy="136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3524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C5B4-DB52-99CE-60D3-32BCFC87E1AC}"/>
              </a:ext>
            </a:extLst>
          </p:cNvPr>
          <p:cNvSpPr>
            <a:spLocks noGrp="1"/>
          </p:cNvSpPr>
          <p:nvPr>
            <p:ph type="title"/>
          </p:nvPr>
        </p:nvSpPr>
        <p:spPr/>
        <p:txBody>
          <a:bodyPr/>
          <a:lstStyle/>
          <a:p>
            <a:r>
              <a:rPr lang="en-US"/>
              <a:t>Principle 2: Operable</a:t>
            </a:r>
            <a:endParaRPr lang="en-CA"/>
          </a:p>
        </p:txBody>
      </p:sp>
      <p:sp>
        <p:nvSpPr>
          <p:cNvPr id="2" name="Text Placeholder 1">
            <a:extLst>
              <a:ext uri="{FF2B5EF4-FFF2-40B4-BE49-F238E27FC236}">
                <a16:creationId xmlns:a16="http://schemas.microsoft.com/office/drawing/2014/main" id="{0A62A396-4010-BC22-2026-D2FE83B621E3}"/>
              </a:ext>
            </a:extLst>
          </p:cNvPr>
          <p:cNvSpPr>
            <a:spLocks noGrp="1"/>
          </p:cNvSpPr>
          <p:nvPr>
            <p:ph type="body" sz="half" idx="1"/>
          </p:nvPr>
        </p:nvSpPr>
        <p:spPr>
          <a:xfrm>
            <a:off x="418454" y="1255363"/>
            <a:ext cx="8307092" cy="948398"/>
          </a:xfrm>
        </p:spPr>
        <p:txBody>
          <a:bodyPr/>
          <a:lstStyle/>
          <a:p>
            <a:r>
              <a:rPr lang="en-US"/>
              <a:t>User interface components and navigation must be operable.​</a:t>
            </a:r>
            <a:endParaRPr lang="en-CA"/>
          </a:p>
        </p:txBody>
      </p:sp>
      <p:pic>
        <p:nvPicPr>
          <p:cNvPr id="2050" name="Picture 2">
            <a:extLst>
              <a:ext uri="{FF2B5EF4-FFF2-40B4-BE49-F238E27FC236}">
                <a16:creationId xmlns:a16="http://schemas.microsoft.com/office/drawing/2014/main" id="{F38FAF9A-7D86-B133-94F7-486056AA41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00" y="2344189"/>
            <a:ext cx="1188932" cy="10239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F4E20F9C-BA19-1A08-4AA6-CC4139A87C9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8224" y="2728070"/>
            <a:ext cx="749096" cy="6253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FFCFD5E-A1B5-8831-6126-25F1939AF95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666" y="2341537"/>
            <a:ext cx="1188931" cy="10171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9EBD770A-84D3-877F-A0E6-CA58AA07BE4D}"/>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9329" y="2315011"/>
            <a:ext cx="1127081" cy="9483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1669E50-5B32-909D-DCB4-AEB32CF88E62}"/>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1101" y="2344189"/>
            <a:ext cx="1182059" cy="102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946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C5B4-DB52-99CE-60D3-32BCFC87E1AC}"/>
              </a:ext>
            </a:extLst>
          </p:cNvPr>
          <p:cNvSpPr>
            <a:spLocks noGrp="1"/>
          </p:cNvSpPr>
          <p:nvPr>
            <p:ph type="title"/>
          </p:nvPr>
        </p:nvSpPr>
        <p:spPr/>
        <p:txBody>
          <a:bodyPr/>
          <a:lstStyle/>
          <a:p>
            <a:r>
              <a:rPr lang="en-US"/>
              <a:t>Principle 3: Understandable</a:t>
            </a:r>
            <a:endParaRPr lang="en-CA"/>
          </a:p>
        </p:txBody>
      </p:sp>
      <p:sp>
        <p:nvSpPr>
          <p:cNvPr id="2" name="Text Placeholder 1">
            <a:extLst>
              <a:ext uri="{FF2B5EF4-FFF2-40B4-BE49-F238E27FC236}">
                <a16:creationId xmlns:a16="http://schemas.microsoft.com/office/drawing/2014/main" id="{0A62A396-4010-BC22-2026-D2FE83B621E3}"/>
              </a:ext>
            </a:extLst>
          </p:cNvPr>
          <p:cNvSpPr>
            <a:spLocks noGrp="1"/>
          </p:cNvSpPr>
          <p:nvPr>
            <p:ph type="body" sz="half" idx="1"/>
          </p:nvPr>
        </p:nvSpPr>
        <p:spPr/>
        <p:txBody>
          <a:bodyPr/>
          <a:lstStyle/>
          <a:p>
            <a:r>
              <a:rPr lang="en-US"/>
              <a:t>Information and the operation of user interface must be understandable.</a:t>
            </a:r>
            <a:endParaRPr lang="en-CA"/>
          </a:p>
        </p:txBody>
      </p:sp>
      <p:pic>
        <p:nvPicPr>
          <p:cNvPr id="3074" name="Picture 2">
            <a:extLst>
              <a:ext uri="{FF2B5EF4-FFF2-40B4-BE49-F238E27FC236}">
                <a16:creationId xmlns:a16="http://schemas.microsoft.com/office/drawing/2014/main" id="{88CE8972-87F1-C84A-649D-15C4D559D19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557" y="2227810"/>
            <a:ext cx="1827654" cy="124382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C17CE4F6-AA0C-209D-1607-48095B51273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131" y="2246884"/>
            <a:ext cx="1307280" cy="128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9787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91D2-7472-3F74-9C2C-478A88684366}"/>
              </a:ext>
            </a:extLst>
          </p:cNvPr>
          <p:cNvSpPr>
            <a:spLocks noGrp="1"/>
          </p:cNvSpPr>
          <p:nvPr>
            <p:ph type="ctrTitle"/>
          </p:nvPr>
        </p:nvSpPr>
        <p:spPr/>
        <p:txBody>
          <a:bodyPr/>
          <a:lstStyle/>
          <a:p>
            <a:r>
              <a:rPr lang="en-US" dirty="0"/>
              <a:t>Structure and Navigation</a:t>
            </a:r>
          </a:p>
        </p:txBody>
      </p:sp>
      <p:sp>
        <p:nvSpPr>
          <p:cNvPr id="3" name="Subtitle 2">
            <a:extLst>
              <a:ext uri="{FF2B5EF4-FFF2-40B4-BE49-F238E27FC236}">
                <a16:creationId xmlns:a16="http://schemas.microsoft.com/office/drawing/2014/main" id="{E50BD901-1ECA-764A-89E0-E418FF5C7AE9}"/>
              </a:ext>
            </a:extLst>
          </p:cNvPr>
          <p:cNvSpPr>
            <a:spLocks noGrp="1"/>
          </p:cNvSpPr>
          <p:nvPr>
            <p:ph type="subTitle" idx="1"/>
          </p:nvPr>
        </p:nvSpPr>
        <p:spPr/>
        <p:txBody>
          <a:bodyPr>
            <a:normAutofit/>
          </a:bodyPr>
          <a:lstStyle/>
          <a:p>
            <a:pPr marL="342900" indent="-342900" algn="l">
              <a:buFont typeface="Arial" panose="020B0604020202020204" pitchFamily="34" charset="0"/>
              <a:buChar char="•"/>
            </a:pPr>
            <a:r>
              <a:rPr lang="en-US" sz="3200" dirty="0"/>
              <a:t>Headings</a:t>
            </a:r>
          </a:p>
          <a:p>
            <a:pPr marL="342900" indent="-342900" algn="l">
              <a:buFont typeface="Arial" panose="020B0604020202020204" pitchFamily="34" charset="0"/>
              <a:buChar char="•"/>
            </a:pPr>
            <a:r>
              <a:rPr lang="en-US" sz="3200" dirty="0"/>
              <a:t>Links</a:t>
            </a:r>
          </a:p>
          <a:p>
            <a:pPr marL="342900" indent="-342900" algn="l">
              <a:buFont typeface="Arial" panose="020B0604020202020204" pitchFamily="34" charset="0"/>
              <a:buChar char="•"/>
            </a:pPr>
            <a:r>
              <a:rPr lang="en-US" sz="3200" dirty="0"/>
              <a:t>Tables</a:t>
            </a:r>
            <a:endParaRPr lang="en-CA" sz="3200" dirty="0"/>
          </a:p>
        </p:txBody>
      </p:sp>
    </p:spTree>
    <p:extLst>
      <p:ext uri="{BB962C8B-B14F-4D97-AF65-F5344CB8AC3E}">
        <p14:creationId xmlns:p14="http://schemas.microsoft.com/office/powerpoint/2010/main" val="422727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A383-4554-C676-85B1-16FB2846AA9C}"/>
              </a:ext>
            </a:extLst>
          </p:cNvPr>
          <p:cNvSpPr>
            <a:spLocks noGrp="1"/>
          </p:cNvSpPr>
          <p:nvPr>
            <p:ph type="title"/>
          </p:nvPr>
        </p:nvSpPr>
        <p:spPr>
          <a:xfrm>
            <a:off x="0" y="1901952"/>
            <a:ext cx="2905328" cy="45719"/>
          </a:xfrm>
        </p:spPr>
        <p:txBody>
          <a:bodyPr>
            <a:normAutofit fontScale="90000"/>
          </a:bodyPr>
          <a:lstStyle/>
          <a:p>
            <a:r>
              <a:rPr lang="en-CA" dirty="0"/>
              <a:t>Organizing Content</a:t>
            </a:r>
            <a:br>
              <a:rPr lang="en-CA" dirty="0"/>
            </a:br>
            <a:br>
              <a:rPr lang="en-CA" dirty="0"/>
            </a:br>
            <a:endParaRPr lang="en-US" dirty="0"/>
          </a:p>
        </p:txBody>
      </p:sp>
      <p:sp>
        <p:nvSpPr>
          <p:cNvPr id="3" name="Content Placeholder 2">
            <a:extLst>
              <a:ext uri="{FF2B5EF4-FFF2-40B4-BE49-F238E27FC236}">
                <a16:creationId xmlns:a16="http://schemas.microsoft.com/office/drawing/2014/main" id="{F93F0948-2729-306F-DAFB-DD352A0E2989}"/>
              </a:ext>
            </a:extLst>
          </p:cNvPr>
          <p:cNvSpPr>
            <a:spLocks noGrp="1"/>
          </p:cNvSpPr>
          <p:nvPr>
            <p:ph sz="quarter" idx="10"/>
          </p:nvPr>
        </p:nvSpPr>
        <p:spPr/>
        <p:txBody>
          <a:bodyPr>
            <a:normAutofit/>
          </a:bodyPr>
          <a:lstStyle/>
          <a:p>
            <a:pPr marL="0" indent="0" algn="ctr">
              <a:buFont typeface="Arial"/>
              <a:buNone/>
            </a:pPr>
            <a:r>
              <a:rPr lang="en-CA" sz="1400" dirty="0"/>
              <a:t>&lt;h1&gt;Chapter 1: Introduction to Sociology&lt;/h1&gt;</a:t>
            </a:r>
          </a:p>
          <a:p>
            <a:pPr marL="0" indent="0" algn="ctr">
              <a:buFont typeface="Arial"/>
              <a:buNone/>
            </a:pPr>
            <a:r>
              <a:rPr lang="en-CA" sz="1400" dirty="0"/>
              <a:t>&lt;h2&gt;Introduction&lt;/h2&gt;</a:t>
            </a:r>
          </a:p>
          <a:p>
            <a:pPr marL="0" indent="0" algn="ctr">
              <a:buFont typeface="Arial"/>
              <a:buNone/>
            </a:pPr>
            <a:r>
              <a:rPr lang="en-CA" sz="1400" dirty="0"/>
              <a:t>Concerts, sporting matches and games, and political rallies can have…</a:t>
            </a:r>
          </a:p>
          <a:p>
            <a:pPr marL="0" indent="0" algn="ctr">
              <a:buFont typeface="Arial"/>
              <a:buNone/>
            </a:pPr>
            <a:r>
              <a:rPr lang="en-CA" sz="1400" dirty="0"/>
              <a:t>&lt;h2&gt;1.1 What is Sociology&lt;/h2&gt;</a:t>
            </a:r>
          </a:p>
          <a:p>
            <a:pPr marL="0" indent="0" algn="ctr">
              <a:buFont typeface="Arial"/>
              <a:buNone/>
            </a:pPr>
            <a:r>
              <a:rPr lang="en-CA" sz="1400" dirty="0"/>
              <a:t>A dictionary defines sociology as the systematic study of…</a:t>
            </a:r>
          </a:p>
          <a:p>
            <a:pPr marL="0" indent="0" algn="ctr">
              <a:buFont typeface="Arial"/>
              <a:buNone/>
            </a:pPr>
            <a:r>
              <a:rPr lang="en-CA" sz="1400" dirty="0"/>
              <a:t>&lt;h3&gt;What are Society and Culture?&lt;/h3&gt;</a:t>
            </a:r>
          </a:p>
          <a:p>
            <a:pPr marL="0" indent="0" algn="ctr">
              <a:buFont typeface="Arial"/>
              <a:buNone/>
            </a:pPr>
            <a:r>
              <a:rPr lang="en-CA" sz="1400" dirty="0"/>
              <a:t>Sociologists study all aspects and levels of society…</a:t>
            </a:r>
          </a:p>
          <a:p>
            <a:pPr marL="0" indent="0">
              <a:buNone/>
            </a:pPr>
            <a:endParaRPr lang="en-US" dirty="0"/>
          </a:p>
        </p:txBody>
      </p:sp>
      <p:pic>
        <p:nvPicPr>
          <p:cNvPr id="5" name="Picture 2" descr="A list of heading options from heading 1 to heading 6 available in a visual editor">
            <a:extLst>
              <a:ext uri="{FF2B5EF4-FFF2-40B4-BE49-F238E27FC236}">
                <a16:creationId xmlns:a16="http://schemas.microsoft.com/office/drawing/2014/main" id="{79CB4916-7BC9-F852-0AF1-A8929CFDA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578" y="2357438"/>
            <a:ext cx="1847056" cy="2270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E7A8487D-916E-4636-4B18-49CBDE0EF07D}"/>
              </a:ext>
            </a:extLst>
          </p:cNvPr>
          <p:cNvSpPr txBox="1">
            <a:spLocks/>
          </p:cNvSpPr>
          <p:nvPr/>
        </p:nvSpPr>
        <p:spPr>
          <a:xfrm>
            <a:off x="1" y="2282572"/>
            <a:ext cx="2905327" cy="234974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171450" marR="0" indent="-171450"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chemeClr val="tx1"/>
                </a:solidFill>
                <a:uFillTx/>
                <a:latin typeface="Helvetica Neue"/>
                <a:ea typeface="Helvetica Neue"/>
                <a:cs typeface="Helvetica Neue"/>
                <a:sym typeface="Helvetica Neue"/>
              </a:defRPr>
            </a:lvl1pPr>
            <a:lvl2pPr marL="514350" marR="0" indent="-171450"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chemeClr val="tx1"/>
                </a:solidFill>
                <a:uFillTx/>
                <a:latin typeface="Helvetica Neue"/>
                <a:ea typeface="Helvetica Neue"/>
                <a:cs typeface="Helvetica Neue"/>
                <a:sym typeface="Helvetica Neue"/>
              </a:defRPr>
            </a:lvl2pPr>
            <a:lvl3pPr marL="891539" marR="0" indent="-205739"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chemeClr val="tx1"/>
                </a:solidFill>
                <a:uFillTx/>
                <a:latin typeface="Helvetica Neue"/>
                <a:ea typeface="Helvetica Neue"/>
                <a:cs typeface="Helvetica Neue"/>
                <a:sym typeface="Helvetica Neue"/>
              </a:defRPr>
            </a:lvl3pPr>
            <a:lvl4pPr marL="13452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chemeClr val="tx1"/>
                </a:solidFill>
                <a:uFillTx/>
                <a:latin typeface="Helvetica Neue"/>
                <a:ea typeface="Helvetica Neue"/>
                <a:cs typeface="Helvetica Neue"/>
                <a:sym typeface="Helvetica Neue"/>
              </a:defRPr>
            </a:lvl4pPr>
            <a:lvl5pPr marL="16881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chemeClr val="tx1"/>
                </a:solidFill>
                <a:uFillTx/>
                <a:latin typeface="Helvetica Neue"/>
                <a:ea typeface="Helvetica Neue"/>
                <a:cs typeface="Helvetica Neue"/>
                <a:sym typeface="Helvetica Neue"/>
              </a:defRPr>
            </a:lvl5pPr>
            <a:lvl6pPr marL="20310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6pPr>
            <a:lvl7pPr marL="23739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7pPr>
            <a:lvl8pPr marL="27168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059723" marR="0" indent="-316523" algn="l" defTabSz="685800" rtl="0" eaLnBrk="1" latinLnBrk="0" hangingPunct="1">
              <a:lnSpc>
                <a:spcPct val="90000"/>
              </a:lnSpc>
              <a:spcBef>
                <a:spcPts val="700"/>
              </a:spcBef>
              <a:spcAft>
                <a:spcPts val="0"/>
              </a:spcAft>
              <a:buClrTx/>
              <a:buSzPct val="100000"/>
              <a:buFont typeface="Arial"/>
              <a:buChar char="•"/>
              <a:tabLst/>
              <a:defRPr sz="2400" b="0" i="0" u="none" strike="noStrike" cap="none" spc="0" baseline="0">
                <a:solidFill>
                  <a:srgbClr val="000000"/>
                </a:solidFill>
                <a:uFillTx/>
                <a:latin typeface="Helvetica Neue"/>
                <a:ea typeface="Helvetica Neue"/>
                <a:cs typeface="Helvetica Neue"/>
                <a:sym typeface="Helvetica Neue"/>
              </a:defRPr>
            </a:lvl9pPr>
          </a:lstStyle>
          <a:p>
            <a:r>
              <a:rPr lang="en-CA" sz="2000" dirty="0">
                <a:solidFill>
                  <a:schemeClr val="bg1"/>
                </a:solidFill>
              </a:rPr>
              <a:t> Content is organized under headings and subheadings</a:t>
            </a:r>
          </a:p>
          <a:p>
            <a:pPr marL="0" indent="0">
              <a:buFont typeface="Arial"/>
              <a:buNone/>
            </a:pPr>
            <a:endParaRPr lang="en-CA" sz="2000" dirty="0">
              <a:solidFill>
                <a:schemeClr val="bg1"/>
              </a:solidFill>
            </a:endParaRPr>
          </a:p>
          <a:p>
            <a:r>
              <a:rPr lang="en-CA" sz="2000" dirty="0">
                <a:solidFill>
                  <a:schemeClr val="bg1"/>
                </a:solidFill>
              </a:rPr>
              <a:t>Headings and subheadings are used sequentially</a:t>
            </a:r>
          </a:p>
        </p:txBody>
      </p:sp>
    </p:spTree>
    <p:extLst>
      <p:ext uri="{BB962C8B-B14F-4D97-AF65-F5344CB8AC3E}">
        <p14:creationId xmlns:p14="http://schemas.microsoft.com/office/powerpoint/2010/main" val="39464274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49CF-1AD4-EB84-D15F-FB842B586B4A}"/>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67B9A3F0-2908-EBF4-D49C-BE6ED329BA5D}"/>
              </a:ext>
            </a:extLst>
          </p:cNvPr>
          <p:cNvSpPr>
            <a:spLocks noGrp="1"/>
          </p:cNvSpPr>
          <p:nvPr>
            <p:ph sz="quarter" idx="10"/>
          </p:nvPr>
        </p:nvSpPr>
        <p:spPr/>
        <p:txBody>
          <a:bodyPr/>
          <a:lstStyle/>
          <a:p>
            <a:pPr marL="0" indent="0">
              <a:buNone/>
            </a:pPr>
            <a:endParaRPr lang="en-US" dirty="0"/>
          </a:p>
          <a:p>
            <a:r>
              <a:rPr lang="en-US" dirty="0">
                <a:latin typeface="Helvetica Neue"/>
              </a:rPr>
              <a:t> The link text describes the link destination when taken out of a sentence</a:t>
            </a:r>
          </a:p>
          <a:p>
            <a:r>
              <a:rPr lang="en-US" dirty="0">
                <a:latin typeface="Helvetica Neue"/>
              </a:rPr>
              <a:t>Links that open files include the file type in the link text (such as “[PDF]”)</a:t>
            </a:r>
            <a:endParaRPr lang="en-US" dirty="0"/>
          </a:p>
          <a:p>
            <a:r>
              <a:rPr lang="en-US" dirty="0">
                <a:latin typeface="Helvetica Neue"/>
              </a:rPr>
              <a:t> Links do not open in new windows or tabs (unless a text reference is provided)</a:t>
            </a:r>
          </a:p>
          <a:p>
            <a:r>
              <a:rPr lang="en-US" dirty="0">
                <a:latin typeface="Helvetica Neue"/>
              </a:rPr>
              <a:t> The web address is available for those using a print copy</a:t>
            </a:r>
            <a:endParaRPr lang="en-CA" dirty="0">
              <a:latin typeface="Helvetica Neue"/>
            </a:endParaRPr>
          </a:p>
          <a:p>
            <a:endParaRPr lang="en-US" dirty="0"/>
          </a:p>
          <a:p>
            <a:endParaRPr lang="en-US" dirty="0"/>
          </a:p>
        </p:txBody>
      </p:sp>
    </p:spTree>
    <p:extLst>
      <p:ext uri="{BB962C8B-B14F-4D97-AF65-F5344CB8AC3E}">
        <p14:creationId xmlns:p14="http://schemas.microsoft.com/office/powerpoint/2010/main" val="25656448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5094-8891-B1BE-3694-AB575648EDF2}"/>
              </a:ext>
            </a:extLst>
          </p:cNvPr>
          <p:cNvSpPr>
            <a:spLocks noGrp="1"/>
          </p:cNvSpPr>
          <p:nvPr>
            <p:ph type="title"/>
          </p:nvPr>
        </p:nvSpPr>
        <p:spPr/>
        <p:txBody>
          <a:bodyPr/>
          <a:lstStyle/>
          <a:p>
            <a:r>
              <a:rPr lang="en-CA" dirty="0"/>
              <a:t>Poll: Which link is accessible?</a:t>
            </a:r>
            <a:endParaRPr lang="en-US" dirty="0"/>
          </a:p>
        </p:txBody>
      </p:sp>
      <p:sp>
        <p:nvSpPr>
          <p:cNvPr id="3" name="Content Placeholder 2">
            <a:extLst>
              <a:ext uri="{FF2B5EF4-FFF2-40B4-BE49-F238E27FC236}">
                <a16:creationId xmlns:a16="http://schemas.microsoft.com/office/drawing/2014/main" id="{A6183F83-B771-F8A9-D61B-4EBEDE78006B}"/>
              </a:ext>
            </a:extLst>
          </p:cNvPr>
          <p:cNvSpPr>
            <a:spLocks noGrp="1"/>
          </p:cNvSpPr>
          <p:nvPr>
            <p:ph sz="quarter" idx="10"/>
          </p:nvPr>
        </p:nvSpPr>
        <p:spPr/>
        <p:txBody>
          <a:bodyPr>
            <a:normAutofit fontScale="92500"/>
          </a:bodyPr>
          <a:lstStyle/>
          <a:p>
            <a:pPr marL="457200" indent="-457200">
              <a:lnSpc>
                <a:spcPct val="100000"/>
              </a:lnSpc>
              <a:spcBef>
                <a:spcPts val="0"/>
              </a:spcBef>
              <a:spcAft>
                <a:spcPts val="1200"/>
              </a:spcAft>
              <a:buClr>
                <a:schemeClr val="tx1"/>
              </a:buClr>
              <a:buFont typeface="+mj-lt"/>
              <a:buAutoNum type="arabicPeriod"/>
            </a:pPr>
            <a:r>
              <a:rPr lang="en-US" sz="2400" dirty="0">
                <a:latin typeface="Helvetica Neue"/>
              </a:rPr>
              <a:t>For more information on web accessibility, </a:t>
            </a:r>
            <a:r>
              <a:rPr lang="en-US" sz="2400" u="sng" dirty="0">
                <a:solidFill>
                  <a:srgbClr val="0000FF"/>
                </a:solidFill>
                <a:latin typeface="Helvetica Neue"/>
              </a:rPr>
              <a:t>click here</a:t>
            </a:r>
            <a:r>
              <a:rPr lang="en-US" sz="2400" dirty="0">
                <a:latin typeface="Helvetica Neue"/>
              </a:rPr>
              <a:t>. </a:t>
            </a:r>
          </a:p>
          <a:p>
            <a:pPr marL="457200" indent="-457200">
              <a:lnSpc>
                <a:spcPct val="100000"/>
              </a:lnSpc>
              <a:spcBef>
                <a:spcPts val="0"/>
              </a:spcBef>
              <a:spcAft>
                <a:spcPts val="1200"/>
              </a:spcAft>
              <a:buClr>
                <a:schemeClr val="tx1"/>
              </a:buClr>
              <a:buAutoNum type="arabicPeriod"/>
            </a:pPr>
            <a:r>
              <a:rPr lang="en-US" sz="2400" dirty="0">
                <a:latin typeface="Helvetica Neue"/>
              </a:rPr>
              <a:t>For more information on web accessibility, refer to the </a:t>
            </a:r>
            <a:r>
              <a:rPr lang="en-US" sz="2400" i="1" u="sng" dirty="0">
                <a:solidFill>
                  <a:srgbClr val="0000FF"/>
                </a:solidFill>
                <a:latin typeface="Helvetica Neue"/>
              </a:rPr>
              <a:t>Accessibility Toolkit</a:t>
            </a:r>
            <a:r>
              <a:rPr lang="en-US" sz="2400" i="1" u="sng" dirty="0">
                <a:latin typeface="Helvetica Neue"/>
              </a:rPr>
              <a:t>.</a:t>
            </a:r>
            <a:endParaRPr lang="en-US" sz="2400" i="1" dirty="0">
              <a:solidFill>
                <a:srgbClr val="0000FF"/>
              </a:solidFill>
              <a:latin typeface="Helvetica Neue"/>
            </a:endParaRPr>
          </a:p>
          <a:p>
            <a:pPr marL="457200" indent="-457200">
              <a:lnSpc>
                <a:spcPct val="100000"/>
              </a:lnSpc>
              <a:spcBef>
                <a:spcPts val="0"/>
              </a:spcBef>
              <a:spcAft>
                <a:spcPts val="1200"/>
              </a:spcAft>
              <a:buClr>
                <a:schemeClr val="tx1"/>
              </a:buClr>
              <a:buAutoNum type="arabicPeriod"/>
            </a:pPr>
            <a:r>
              <a:rPr lang="en-US" sz="2400" dirty="0">
                <a:latin typeface="Helvetica Neue"/>
              </a:rPr>
              <a:t>For more information on web accessibility, go to </a:t>
            </a:r>
            <a:br>
              <a:rPr lang="en-US" sz="2400" dirty="0">
                <a:latin typeface="Helvetica Neue"/>
              </a:rPr>
            </a:br>
            <a:r>
              <a:rPr lang="en-US" sz="2400" u="sng" dirty="0">
                <a:solidFill>
                  <a:srgbClr val="0000FF"/>
                </a:solidFill>
                <a:latin typeface="Helvetica Neue"/>
              </a:rPr>
              <a:t>https://</a:t>
            </a:r>
            <a:r>
              <a:rPr lang="en-US" sz="2400" u="sng" dirty="0" err="1">
                <a:solidFill>
                  <a:srgbClr val="0000FF"/>
                </a:solidFill>
                <a:latin typeface="Helvetica Neue"/>
              </a:rPr>
              <a:t>opentextbc.ca</a:t>
            </a:r>
            <a:r>
              <a:rPr lang="en-US" sz="2400" u="sng" dirty="0">
                <a:solidFill>
                  <a:srgbClr val="0000FF"/>
                </a:solidFill>
                <a:latin typeface="Helvetica Neue"/>
              </a:rPr>
              <a:t>/</a:t>
            </a:r>
            <a:r>
              <a:rPr lang="en-US" sz="2400" u="sng" dirty="0" err="1">
                <a:solidFill>
                  <a:srgbClr val="0000FF"/>
                </a:solidFill>
                <a:latin typeface="Helvetica Neue"/>
              </a:rPr>
              <a:t>accessibilitytoolkit</a:t>
            </a:r>
            <a:endParaRPr lang="en-US" sz="2400" i="1" u="sng" dirty="0">
              <a:solidFill>
                <a:srgbClr val="000000"/>
              </a:solidFill>
            </a:endParaRPr>
          </a:p>
          <a:p>
            <a:pPr marL="457200" indent="-457200">
              <a:lnSpc>
                <a:spcPct val="100000"/>
              </a:lnSpc>
              <a:spcBef>
                <a:spcPts val="0"/>
              </a:spcBef>
              <a:spcAft>
                <a:spcPts val="1200"/>
              </a:spcAft>
              <a:buClr>
                <a:schemeClr val="tx1"/>
              </a:buClr>
              <a:buFont typeface="+mj-lt"/>
              <a:buAutoNum type="arabicPeriod"/>
            </a:pPr>
            <a:r>
              <a:rPr lang="en-US" sz="2400" dirty="0">
                <a:latin typeface="Helvetica Neue"/>
              </a:rPr>
              <a:t>The </a:t>
            </a:r>
            <a:r>
              <a:rPr lang="en-US" sz="2400" u="sng" dirty="0">
                <a:solidFill>
                  <a:srgbClr val="0000FF"/>
                </a:solidFill>
                <a:latin typeface="Helvetica Neue"/>
              </a:rPr>
              <a:t>BC Open Textbook Review Template [Word File]</a:t>
            </a:r>
            <a:r>
              <a:rPr lang="en-US" sz="2400" dirty="0">
                <a:solidFill>
                  <a:srgbClr val="0000FF"/>
                </a:solidFill>
                <a:latin typeface="Helvetica Neue"/>
              </a:rPr>
              <a:t> </a:t>
            </a:r>
            <a:r>
              <a:rPr lang="en-US" sz="2400" dirty="0">
                <a:latin typeface="Helvetica Neue"/>
              </a:rPr>
              <a:t>provides guidelines for completing an open textbook review.</a:t>
            </a:r>
            <a:endParaRPr lang="en-CA" sz="2400" dirty="0">
              <a:latin typeface="Helvetica Neue"/>
            </a:endParaRPr>
          </a:p>
        </p:txBody>
      </p:sp>
    </p:spTree>
    <p:extLst>
      <p:ext uri="{BB962C8B-B14F-4D97-AF65-F5344CB8AC3E}">
        <p14:creationId xmlns:p14="http://schemas.microsoft.com/office/powerpoint/2010/main" val="89423295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5094-8891-B1BE-3694-AB575648EDF2}"/>
              </a:ext>
            </a:extLst>
          </p:cNvPr>
          <p:cNvSpPr>
            <a:spLocks noGrp="1"/>
          </p:cNvSpPr>
          <p:nvPr>
            <p:ph type="title"/>
          </p:nvPr>
        </p:nvSpPr>
        <p:spPr>
          <a:xfrm>
            <a:off x="161925" y="135672"/>
            <a:ext cx="2905328" cy="4734128"/>
          </a:xfrm>
        </p:spPr>
        <p:txBody>
          <a:bodyPr/>
          <a:lstStyle/>
          <a:p>
            <a:r>
              <a:rPr lang="en-CA" dirty="0">
                <a:latin typeface="Helvetica Neue"/>
              </a:rPr>
              <a:t>Answer: </a:t>
            </a:r>
            <a:br>
              <a:rPr lang="en-CA" dirty="0">
                <a:latin typeface="Helvetica Neue"/>
              </a:rPr>
            </a:br>
            <a:r>
              <a:rPr lang="en-CA" dirty="0">
                <a:latin typeface="Helvetica Neue"/>
              </a:rPr>
              <a:t>2 and 4 are accessible</a:t>
            </a:r>
            <a:endParaRPr lang="en-US" dirty="0"/>
          </a:p>
        </p:txBody>
      </p:sp>
      <p:sp>
        <p:nvSpPr>
          <p:cNvPr id="3" name="Content Placeholder 2">
            <a:extLst>
              <a:ext uri="{FF2B5EF4-FFF2-40B4-BE49-F238E27FC236}">
                <a16:creationId xmlns:a16="http://schemas.microsoft.com/office/drawing/2014/main" id="{A6183F83-B771-F8A9-D61B-4EBEDE78006B}"/>
              </a:ext>
            </a:extLst>
          </p:cNvPr>
          <p:cNvSpPr>
            <a:spLocks noGrp="1"/>
          </p:cNvSpPr>
          <p:nvPr>
            <p:ph sz="quarter" idx="10"/>
          </p:nvPr>
        </p:nvSpPr>
        <p:spPr/>
        <p:txBody>
          <a:bodyPr>
            <a:normAutofit fontScale="92500"/>
          </a:bodyPr>
          <a:lstStyle/>
          <a:p>
            <a:pPr marL="457200" indent="-457200">
              <a:lnSpc>
                <a:spcPct val="100000"/>
              </a:lnSpc>
              <a:spcBef>
                <a:spcPts val="0"/>
              </a:spcBef>
              <a:spcAft>
                <a:spcPts val="1200"/>
              </a:spcAft>
              <a:buClr>
                <a:schemeClr val="tx1"/>
              </a:buClr>
              <a:buFont typeface="+mj-lt"/>
              <a:buAutoNum type="arabicPeriod"/>
            </a:pPr>
            <a:r>
              <a:rPr lang="en-US" sz="2400" dirty="0">
                <a:latin typeface="Helvetica Neue"/>
              </a:rPr>
              <a:t>For more information on web accessibility, </a:t>
            </a:r>
            <a:r>
              <a:rPr lang="en-US" sz="2400" u="sng" dirty="0">
                <a:solidFill>
                  <a:srgbClr val="0000FF"/>
                </a:solidFill>
                <a:latin typeface="Helvetica Neue"/>
              </a:rPr>
              <a:t>click here</a:t>
            </a:r>
            <a:r>
              <a:rPr lang="en-US" sz="2400" dirty="0">
                <a:latin typeface="Helvetica Neue"/>
              </a:rPr>
              <a:t>. </a:t>
            </a:r>
          </a:p>
          <a:p>
            <a:pPr marL="457200" indent="-457200">
              <a:lnSpc>
                <a:spcPct val="100000"/>
              </a:lnSpc>
              <a:spcBef>
                <a:spcPts val="0"/>
              </a:spcBef>
              <a:spcAft>
                <a:spcPts val="1200"/>
              </a:spcAft>
              <a:buClr>
                <a:schemeClr val="tx1"/>
              </a:buClr>
              <a:buAutoNum type="arabicPeriod"/>
            </a:pPr>
            <a:r>
              <a:rPr lang="en-US" sz="2400" dirty="0">
                <a:latin typeface="Helvetica Neue"/>
              </a:rPr>
              <a:t>For more information on web accessibility, refer to the </a:t>
            </a:r>
            <a:r>
              <a:rPr lang="en-US" sz="2400" i="1" u="sng" dirty="0">
                <a:solidFill>
                  <a:srgbClr val="0000FF"/>
                </a:solidFill>
                <a:latin typeface="Helvetica Neue"/>
              </a:rPr>
              <a:t>Accessibility Toolkit</a:t>
            </a:r>
            <a:r>
              <a:rPr lang="en-US" sz="2400" i="1" u="sng" dirty="0">
                <a:latin typeface="Helvetica Neue"/>
              </a:rPr>
              <a:t>.</a:t>
            </a:r>
            <a:endParaRPr lang="en-US" sz="2400" i="1" dirty="0">
              <a:solidFill>
                <a:srgbClr val="0000FF"/>
              </a:solidFill>
              <a:latin typeface="Helvetica Neue"/>
            </a:endParaRPr>
          </a:p>
          <a:p>
            <a:pPr marL="457200" indent="-457200">
              <a:lnSpc>
                <a:spcPct val="100000"/>
              </a:lnSpc>
              <a:spcBef>
                <a:spcPts val="0"/>
              </a:spcBef>
              <a:spcAft>
                <a:spcPts val="1200"/>
              </a:spcAft>
              <a:buClr>
                <a:schemeClr val="tx1"/>
              </a:buClr>
              <a:buAutoNum type="arabicPeriod"/>
            </a:pPr>
            <a:r>
              <a:rPr lang="en-US" sz="2400" dirty="0">
                <a:latin typeface="Helvetica Neue"/>
              </a:rPr>
              <a:t>For more information on web accessibility, go to </a:t>
            </a:r>
            <a:br>
              <a:rPr lang="en-US" sz="2400" dirty="0">
                <a:latin typeface="Helvetica Neue"/>
              </a:rPr>
            </a:br>
            <a:r>
              <a:rPr lang="en-US" sz="2400" u="sng" dirty="0">
                <a:solidFill>
                  <a:srgbClr val="0000FF"/>
                </a:solidFill>
                <a:latin typeface="Helvetica Neue"/>
              </a:rPr>
              <a:t>https://</a:t>
            </a:r>
            <a:r>
              <a:rPr lang="en-US" sz="2400" u="sng" dirty="0" err="1">
                <a:solidFill>
                  <a:srgbClr val="0000FF"/>
                </a:solidFill>
                <a:latin typeface="Helvetica Neue"/>
              </a:rPr>
              <a:t>opentextbc.ca</a:t>
            </a:r>
            <a:r>
              <a:rPr lang="en-US" sz="2400" u="sng" dirty="0">
                <a:solidFill>
                  <a:srgbClr val="0000FF"/>
                </a:solidFill>
                <a:latin typeface="Helvetica Neue"/>
              </a:rPr>
              <a:t>/</a:t>
            </a:r>
            <a:r>
              <a:rPr lang="en-US" sz="2400" u="sng" dirty="0" err="1">
                <a:solidFill>
                  <a:srgbClr val="0000FF"/>
                </a:solidFill>
                <a:latin typeface="Helvetica Neue"/>
              </a:rPr>
              <a:t>accessibilitytoolkit</a:t>
            </a:r>
            <a:endParaRPr lang="en-US" sz="2400" i="1" u="sng" dirty="0">
              <a:solidFill>
                <a:srgbClr val="000000"/>
              </a:solidFill>
            </a:endParaRPr>
          </a:p>
          <a:p>
            <a:pPr marL="457200" indent="-457200">
              <a:lnSpc>
                <a:spcPct val="100000"/>
              </a:lnSpc>
              <a:spcBef>
                <a:spcPts val="0"/>
              </a:spcBef>
              <a:spcAft>
                <a:spcPts val="1200"/>
              </a:spcAft>
              <a:buClr>
                <a:schemeClr val="tx1"/>
              </a:buClr>
              <a:buFont typeface="+mj-lt"/>
              <a:buAutoNum type="arabicPeriod"/>
            </a:pPr>
            <a:r>
              <a:rPr lang="en-US" sz="2400" dirty="0">
                <a:latin typeface="Helvetica Neue"/>
              </a:rPr>
              <a:t>The </a:t>
            </a:r>
            <a:r>
              <a:rPr lang="en-US" sz="2400" u="sng" dirty="0">
                <a:solidFill>
                  <a:srgbClr val="0000FF"/>
                </a:solidFill>
                <a:latin typeface="Helvetica Neue"/>
              </a:rPr>
              <a:t>BC Open Textbook Review Template [Word File]</a:t>
            </a:r>
            <a:r>
              <a:rPr lang="en-US" sz="2400" dirty="0">
                <a:solidFill>
                  <a:srgbClr val="0000FF"/>
                </a:solidFill>
                <a:latin typeface="Helvetica Neue"/>
              </a:rPr>
              <a:t> </a:t>
            </a:r>
            <a:r>
              <a:rPr lang="en-US" sz="2400" dirty="0">
                <a:latin typeface="Helvetica Neue"/>
              </a:rPr>
              <a:t>provides guidelines for completing an open textbook review.</a:t>
            </a:r>
            <a:endParaRPr lang="en-CA" sz="2400" dirty="0">
              <a:latin typeface="Helvetica Neue"/>
            </a:endParaRPr>
          </a:p>
        </p:txBody>
      </p:sp>
      <p:sp>
        <p:nvSpPr>
          <p:cNvPr id="4" name="Oval 3">
            <a:extLst>
              <a:ext uri="{FF2B5EF4-FFF2-40B4-BE49-F238E27FC236}">
                <a16:creationId xmlns:a16="http://schemas.microsoft.com/office/drawing/2014/main" id="{78DCBDE1-A8F3-EB98-56F2-0FFF5425EADC}"/>
              </a:ext>
            </a:extLst>
          </p:cNvPr>
          <p:cNvSpPr/>
          <p:nvPr/>
        </p:nvSpPr>
        <p:spPr>
          <a:xfrm>
            <a:off x="3132138" y="1018095"/>
            <a:ext cx="299219" cy="442189"/>
          </a:xfrm>
          <a:prstGeom prst="ellipse">
            <a:avLst/>
          </a:prstGeom>
          <a:noFill/>
          <a:ln w="57150">
            <a:solidFill>
              <a:srgbClr val="008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5" name="Oval 4">
            <a:extLst>
              <a:ext uri="{FF2B5EF4-FFF2-40B4-BE49-F238E27FC236}">
                <a16:creationId xmlns:a16="http://schemas.microsoft.com/office/drawing/2014/main" id="{D1F4DEC3-4DFD-CD6B-8050-59F87467B08D}"/>
              </a:ext>
            </a:extLst>
          </p:cNvPr>
          <p:cNvSpPr/>
          <p:nvPr/>
        </p:nvSpPr>
        <p:spPr>
          <a:xfrm>
            <a:off x="3131842" y="3011304"/>
            <a:ext cx="299219" cy="442189"/>
          </a:xfrm>
          <a:prstGeom prst="ellipse">
            <a:avLst/>
          </a:prstGeom>
          <a:noFill/>
          <a:ln w="57150">
            <a:solidFill>
              <a:srgbClr val="008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Tree>
    <p:extLst>
      <p:ext uri="{BB962C8B-B14F-4D97-AF65-F5344CB8AC3E}">
        <p14:creationId xmlns:p14="http://schemas.microsoft.com/office/powerpoint/2010/main" val="15903458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D717-AD75-0A86-ACD1-C821E6EF1075}"/>
              </a:ext>
            </a:extLst>
          </p:cNvPr>
          <p:cNvSpPr>
            <a:spLocks noGrp="1"/>
          </p:cNvSpPr>
          <p:nvPr>
            <p:ph type="title"/>
          </p:nvPr>
        </p:nvSpPr>
        <p:spPr/>
        <p:txBody>
          <a:bodyPr/>
          <a:lstStyle/>
          <a:p>
            <a:r>
              <a:rPr lang="en-CA" dirty="0"/>
              <a:t>Data Tables</a:t>
            </a:r>
            <a:endParaRPr lang="en-US" dirty="0"/>
          </a:p>
        </p:txBody>
      </p:sp>
      <p:sp>
        <p:nvSpPr>
          <p:cNvPr id="3" name="Text Placeholder 2">
            <a:extLst>
              <a:ext uri="{FF2B5EF4-FFF2-40B4-BE49-F238E27FC236}">
                <a16:creationId xmlns:a16="http://schemas.microsoft.com/office/drawing/2014/main" id="{7CAC0B56-3BE0-07A8-E9AF-03048DB3D488}"/>
              </a:ext>
            </a:extLst>
          </p:cNvPr>
          <p:cNvSpPr>
            <a:spLocks noGrp="1"/>
          </p:cNvSpPr>
          <p:nvPr>
            <p:ph type="body" sz="quarter" idx="11"/>
          </p:nvPr>
        </p:nvSpPr>
        <p:spPr/>
        <p:txBody>
          <a:bodyPr>
            <a:normAutofit fontScale="70000" lnSpcReduction="20000"/>
          </a:bodyPr>
          <a:lstStyle/>
          <a:p>
            <a:r>
              <a:rPr lang="en-US" dirty="0"/>
              <a:t>Tables include a caption. </a:t>
            </a:r>
          </a:p>
          <a:p>
            <a:r>
              <a:rPr lang="en-US" dirty="0"/>
              <a:t>Tables include row and/or column headers.</a:t>
            </a:r>
          </a:p>
          <a:p>
            <a:r>
              <a:rPr lang="en-US" dirty="0"/>
              <a:t> Row and column headers have the correct scope assigned.</a:t>
            </a:r>
          </a:p>
          <a:p>
            <a:r>
              <a:rPr lang="en-US" dirty="0"/>
              <a:t>Tables do not have merged or split cells.</a:t>
            </a:r>
          </a:p>
          <a:p>
            <a:r>
              <a:rPr lang="en-US" dirty="0"/>
              <a:t> Tables have adequate cell padding.</a:t>
            </a:r>
          </a:p>
          <a:p>
            <a:endParaRPr lang="en-US" dirty="0"/>
          </a:p>
        </p:txBody>
      </p:sp>
      <p:sp>
        <p:nvSpPr>
          <p:cNvPr id="4" name="Content Placeholder 3">
            <a:extLst>
              <a:ext uri="{FF2B5EF4-FFF2-40B4-BE49-F238E27FC236}">
                <a16:creationId xmlns:a16="http://schemas.microsoft.com/office/drawing/2014/main" id="{41F510A1-47D5-91EE-E923-6465DC635946}"/>
              </a:ext>
            </a:extLst>
          </p:cNvPr>
          <p:cNvSpPr>
            <a:spLocks noGrp="1"/>
          </p:cNvSpPr>
          <p:nvPr>
            <p:ph sz="quarter" idx="10"/>
          </p:nvPr>
        </p:nvSpPr>
        <p:spPr/>
        <p:txBody>
          <a:bodyPr>
            <a:normAutofit/>
          </a:bodyPr>
          <a:lstStyle/>
          <a:p>
            <a:pPr marL="0" indent="0">
              <a:buNone/>
            </a:pPr>
            <a:endParaRPr lang="en-CA" sz="1600" b="1" dirty="0"/>
          </a:p>
          <a:p>
            <a:pPr marL="0" indent="0">
              <a:buNone/>
            </a:pPr>
            <a:r>
              <a:rPr lang="en-CA" sz="1600" b="1" dirty="0"/>
              <a:t>Table 15.1 One way scholars have categorized religions is by classifying what or who they hold to be divine</a:t>
            </a:r>
          </a:p>
        </p:txBody>
      </p:sp>
      <p:graphicFrame>
        <p:nvGraphicFramePr>
          <p:cNvPr id="6" name="Content Placeholder 2">
            <a:extLst>
              <a:ext uri="{FF2B5EF4-FFF2-40B4-BE49-F238E27FC236}">
                <a16:creationId xmlns:a16="http://schemas.microsoft.com/office/drawing/2014/main" id="{B4BF25D8-0338-08E3-E040-AE51C742672C}"/>
              </a:ext>
            </a:extLst>
          </p:cNvPr>
          <p:cNvGraphicFramePr>
            <a:graphicFrameLocks/>
          </p:cNvGraphicFramePr>
          <p:nvPr>
            <p:extLst>
              <p:ext uri="{D42A27DB-BD31-4B8C-83A1-F6EECF244321}">
                <p14:modId xmlns:p14="http://schemas.microsoft.com/office/powerpoint/2010/main" val="1349366261"/>
              </p:ext>
            </p:extLst>
          </p:nvPr>
        </p:nvGraphicFramePr>
        <p:xfrm>
          <a:off x="3132137" y="1072896"/>
          <a:ext cx="5849937" cy="2195028"/>
        </p:xfrm>
        <a:graphic>
          <a:graphicData uri="http://schemas.openxmlformats.org/drawingml/2006/table">
            <a:tbl>
              <a:tblPr firstRow="1" bandRow="1">
                <a:tableStyleId>{793D81CF-94F2-401A-BA57-92F5A7B2D0C5}</a:tableStyleId>
              </a:tblPr>
              <a:tblGrid>
                <a:gridCol w="1949979">
                  <a:extLst>
                    <a:ext uri="{9D8B030D-6E8A-4147-A177-3AD203B41FA5}">
                      <a16:colId xmlns:a16="http://schemas.microsoft.com/office/drawing/2014/main" val="311743869"/>
                    </a:ext>
                  </a:extLst>
                </a:gridCol>
                <a:gridCol w="2371941">
                  <a:extLst>
                    <a:ext uri="{9D8B030D-6E8A-4147-A177-3AD203B41FA5}">
                      <a16:colId xmlns:a16="http://schemas.microsoft.com/office/drawing/2014/main" val="1902943873"/>
                    </a:ext>
                  </a:extLst>
                </a:gridCol>
                <a:gridCol w="1528017">
                  <a:extLst>
                    <a:ext uri="{9D8B030D-6E8A-4147-A177-3AD203B41FA5}">
                      <a16:colId xmlns:a16="http://schemas.microsoft.com/office/drawing/2014/main" val="3308218030"/>
                    </a:ext>
                  </a:extLst>
                </a:gridCol>
              </a:tblGrid>
              <a:tr h="457317">
                <a:tc>
                  <a:txBody>
                    <a:bodyPr/>
                    <a:lstStyle/>
                    <a:p>
                      <a:r>
                        <a:rPr lang="en-CA"/>
                        <a:t>Religious Classification</a:t>
                      </a:r>
                    </a:p>
                  </a:txBody>
                  <a:tcPr/>
                </a:tc>
                <a:tc>
                  <a:txBody>
                    <a:bodyPr/>
                    <a:lstStyle/>
                    <a:p>
                      <a:r>
                        <a:rPr lang="en-CA" dirty="0"/>
                        <a:t>What/Who Is Devine</a:t>
                      </a:r>
                    </a:p>
                  </a:txBody>
                  <a:tcPr/>
                </a:tc>
                <a:tc>
                  <a:txBody>
                    <a:bodyPr/>
                    <a:lstStyle/>
                    <a:p>
                      <a:r>
                        <a:rPr lang="en-CA"/>
                        <a:t>Example</a:t>
                      </a:r>
                    </a:p>
                  </a:txBody>
                  <a:tcPr/>
                </a:tc>
                <a:extLst>
                  <a:ext uri="{0D108BD9-81ED-4DB2-BD59-A6C34878D82A}">
                    <a16:rowId xmlns:a16="http://schemas.microsoft.com/office/drawing/2014/main" val="2039993824"/>
                  </a:ext>
                </a:extLst>
              </a:tr>
              <a:tr h="244812">
                <a:tc>
                  <a:txBody>
                    <a:bodyPr/>
                    <a:lstStyle/>
                    <a:p>
                      <a:r>
                        <a:rPr lang="en-CA" dirty="0"/>
                        <a:t>Polytheism</a:t>
                      </a:r>
                    </a:p>
                  </a:txBody>
                  <a:tcPr/>
                </a:tc>
                <a:tc>
                  <a:txBody>
                    <a:bodyPr/>
                    <a:lstStyle/>
                    <a:p>
                      <a:r>
                        <a:rPr lang="en-CA" dirty="0"/>
                        <a:t>Multiple gods</a:t>
                      </a:r>
                    </a:p>
                  </a:txBody>
                  <a:tcPr/>
                </a:tc>
                <a:tc>
                  <a:txBody>
                    <a:bodyPr/>
                    <a:lstStyle/>
                    <a:p>
                      <a:r>
                        <a:rPr lang="en-CA"/>
                        <a:t>Hinduism, Ancient Greeks and Romans</a:t>
                      </a:r>
                    </a:p>
                  </a:txBody>
                  <a:tcPr/>
                </a:tc>
                <a:extLst>
                  <a:ext uri="{0D108BD9-81ED-4DB2-BD59-A6C34878D82A}">
                    <a16:rowId xmlns:a16="http://schemas.microsoft.com/office/drawing/2014/main" val="3036541216"/>
                  </a:ext>
                </a:extLst>
              </a:tr>
              <a:tr h="457317">
                <a:tc>
                  <a:txBody>
                    <a:bodyPr/>
                    <a:lstStyle/>
                    <a:p>
                      <a:r>
                        <a:rPr lang="en-CA"/>
                        <a:t>Monotheism</a:t>
                      </a:r>
                    </a:p>
                  </a:txBody>
                  <a:tcPr/>
                </a:tc>
                <a:tc>
                  <a:txBody>
                    <a:bodyPr/>
                    <a:lstStyle/>
                    <a:p>
                      <a:r>
                        <a:rPr lang="en-CA" dirty="0"/>
                        <a:t>Single god</a:t>
                      </a:r>
                    </a:p>
                  </a:txBody>
                  <a:tcPr/>
                </a:tc>
                <a:tc>
                  <a:txBody>
                    <a:bodyPr/>
                    <a:lstStyle/>
                    <a:p>
                      <a:r>
                        <a:rPr lang="en-CA"/>
                        <a:t>Judaism, Islam, Christianity</a:t>
                      </a:r>
                    </a:p>
                  </a:txBody>
                  <a:tcPr/>
                </a:tc>
                <a:extLst>
                  <a:ext uri="{0D108BD9-81ED-4DB2-BD59-A6C34878D82A}">
                    <a16:rowId xmlns:a16="http://schemas.microsoft.com/office/drawing/2014/main" val="1412559076"/>
                  </a:ext>
                </a:extLst>
              </a:tr>
              <a:tr h="457317">
                <a:tc>
                  <a:txBody>
                    <a:bodyPr/>
                    <a:lstStyle/>
                    <a:p>
                      <a:r>
                        <a:rPr lang="en-CA"/>
                        <a:t>Atheism</a:t>
                      </a:r>
                    </a:p>
                  </a:txBody>
                  <a:tcPr/>
                </a:tc>
                <a:tc>
                  <a:txBody>
                    <a:bodyPr/>
                    <a:lstStyle/>
                    <a:p>
                      <a:r>
                        <a:rPr lang="en-CA" dirty="0"/>
                        <a:t>No deities</a:t>
                      </a:r>
                    </a:p>
                  </a:txBody>
                  <a:tcPr/>
                </a:tc>
                <a:tc>
                  <a:txBody>
                    <a:bodyPr/>
                    <a:lstStyle/>
                    <a:p>
                      <a:r>
                        <a:rPr lang="en-CA"/>
                        <a:t>Atheism, Buddhism, Taoism</a:t>
                      </a:r>
                    </a:p>
                  </a:txBody>
                  <a:tcPr/>
                </a:tc>
                <a:extLst>
                  <a:ext uri="{0D108BD9-81ED-4DB2-BD59-A6C34878D82A}">
                    <a16:rowId xmlns:a16="http://schemas.microsoft.com/office/drawing/2014/main" val="2974347760"/>
                  </a:ext>
                </a:extLst>
              </a:tr>
              <a:tr h="457317">
                <a:tc>
                  <a:txBody>
                    <a:bodyPr/>
                    <a:lstStyle/>
                    <a:p>
                      <a:r>
                        <a:rPr lang="en-CA" dirty="0"/>
                        <a:t>Animism</a:t>
                      </a:r>
                    </a:p>
                  </a:txBody>
                  <a:tcPr/>
                </a:tc>
                <a:tc>
                  <a:txBody>
                    <a:bodyPr/>
                    <a:lstStyle/>
                    <a:p>
                      <a:r>
                        <a:rPr lang="en-CA"/>
                        <a:t>Nonhuman beings (animals, plants, natural </a:t>
                      </a:r>
                      <a:r>
                        <a:rPr lang="en-CA" err="1"/>
                        <a:t>workd</a:t>
                      </a:r>
                      <a:r>
                        <a:rPr lang="en-CA"/>
                        <a:t>)</a:t>
                      </a:r>
                    </a:p>
                  </a:txBody>
                  <a:tcPr/>
                </a:tc>
                <a:tc>
                  <a:txBody>
                    <a:bodyPr/>
                    <a:lstStyle/>
                    <a:p>
                      <a:r>
                        <a:rPr lang="en-CA" dirty="0"/>
                        <a:t>Indigenous nature worship, Shinto</a:t>
                      </a:r>
                    </a:p>
                  </a:txBody>
                  <a:tcPr/>
                </a:tc>
                <a:extLst>
                  <a:ext uri="{0D108BD9-81ED-4DB2-BD59-A6C34878D82A}">
                    <a16:rowId xmlns:a16="http://schemas.microsoft.com/office/drawing/2014/main" val="114624149"/>
                  </a:ext>
                </a:extLst>
              </a:tr>
            </a:tbl>
          </a:graphicData>
        </a:graphic>
      </p:graphicFrame>
      <p:sp>
        <p:nvSpPr>
          <p:cNvPr id="9" name="TextBox 8">
            <a:extLst>
              <a:ext uri="{FF2B5EF4-FFF2-40B4-BE49-F238E27FC236}">
                <a16:creationId xmlns:a16="http://schemas.microsoft.com/office/drawing/2014/main" id="{CE59F6C4-B1EB-6DBD-A896-AB09F5F8FEC8}"/>
              </a:ext>
            </a:extLst>
          </p:cNvPr>
          <p:cNvSpPr txBox="1"/>
          <p:nvPr/>
        </p:nvSpPr>
        <p:spPr>
          <a:xfrm>
            <a:off x="0" y="4544886"/>
            <a:ext cx="9144000" cy="261610"/>
          </a:xfrm>
          <a:prstGeom prst="rect">
            <a:avLst/>
          </a:prstGeom>
          <a:solidFill>
            <a:srgbClr val="000000"/>
          </a:solidFill>
        </p:spPr>
        <p:txBody>
          <a:bodyPr wrap="square" rtlCol="0">
            <a:spAutoFit/>
          </a:bodyPr>
          <a:lstStyle/>
          <a:p>
            <a:pPr algn="r"/>
            <a:r>
              <a:rPr lang="en-CA" sz="1100" dirty="0">
                <a:solidFill>
                  <a:schemeClr val="bg1"/>
                </a:solidFill>
              </a:rPr>
              <a:t>“</a:t>
            </a:r>
            <a:r>
              <a:rPr lang="en-CA" sz="1100" dirty="0">
                <a:solidFill>
                  <a:schemeClr val="bg1"/>
                </a:solidFill>
                <a:hlinkClick r:id="rId3">
                  <a:extLst>
                    <a:ext uri="{A12FA001-AC4F-418D-AE19-62706E023703}">
                      <ahyp:hlinkClr xmlns:ahyp="http://schemas.microsoft.com/office/drawing/2018/hyperlinkcolor" val="tx"/>
                    </a:ext>
                  </a:extLst>
                </a:hlinkClick>
              </a:rPr>
              <a:t>Religious Classification table</a:t>
            </a:r>
            <a:r>
              <a:rPr lang="en-CA" sz="1100" dirty="0">
                <a:solidFill>
                  <a:schemeClr val="bg1"/>
                </a:solidFill>
              </a:rPr>
              <a:t>” © William Little. CC BY.</a:t>
            </a:r>
          </a:p>
        </p:txBody>
      </p:sp>
    </p:spTree>
    <p:extLst>
      <p:ext uri="{BB962C8B-B14F-4D97-AF65-F5344CB8AC3E}">
        <p14:creationId xmlns:p14="http://schemas.microsoft.com/office/powerpoint/2010/main" val="38086109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E0A8-67F2-BD95-CEB9-D7878B181018}"/>
              </a:ext>
            </a:extLst>
          </p:cNvPr>
          <p:cNvSpPr>
            <a:spLocks noGrp="1"/>
          </p:cNvSpPr>
          <p:nvPr>
            <p:ph type="ctrTitle"/>
          </p:nvPr>
        </p:nvSpPr>
        <p:spPr/>
        <p:txBody>
          <a:bodyPr/>
          <a:lstStyle/>
          <a:p>
            <a:r>
              <a:rPr lang="en-US" dirty="0"/>
              <a:t>Multimedia</a:t>
            </a:r>
          </a:p>
        </p:txBody>
      </p:sp>
      <p:sp>
        <p:nvSpPr>
          <p:cNvPr id="3" name="Subtitle 2">
            <a:extLst>
              <a:ext uri="{FF2B5EF4-FFF2-40B4-BE49-F238E27FC236}">
                <a16:creationId xmlns:a16="http://schemas.microsoft.com/office/drawing/2014/main" id="{FC764CE6-C9FA-C035-252C-28D59518735C}"/>
              </a:ext>
            </a:extLst>
          </p:cNvPr>
          <p:cNvSpPr>
            <a:spLocks noGrp="1"/>
          </p:cNvSpPr>
          <p:nvPr>
            <p:ph type="subTitle" idx="1"/>
          </p:nvPr>
        </p:nvSpPr>
        <p:spPr/>
        <p:txBody>
          <a:bodyPr/>
          <a:lstStyle/>
          <a:p>
            <a:pPr marL="342900" indent="-342900" algn="l">
              <a:buFont typeface="Arial" panose="020B0604020202020204" pitchFamily="34" charset="0"/>
              <a:buChar char="•"/>
            </a:pPr>
            <a:r>
              <a:rPr lang="en-US" sz="2800" dirty="0"/>
              <a:t>Audio</a:t>
            </a:r>
          </a:p>
          <a:p>
            <a:pPr marL="342900" indent="-342900" algn="l">
              <a:buFont typeface="Arial" panose="020B0604020202020204" pitchFamily="34" charset="0"/>
              <a:buChar char="•"/>
            </a:pPr>
            <a:r>
              <a:rPr lang="en-US" sz="2800" dirty="0"/>
              <a:t>Video</a:t>
            </a:r>
          </a:p>
          <a:p>
            <a:endParaRPr lang="en-US" dirty="0"/>
          </a:p>
        </p:txBody>
      </p:sp>
    </p:spTree>
    <p:extLst>
      <p:ext uri="{BB962C8B-B14F-4D97-AF65-F5344CB8AC3E}">
        <p14:creationId xmlns:p14="http://schemas.microsoft.com/office/powerpoint/2010/main" val="382318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5EA77C-76D5-3D86-DA87-352DF18C58C9}"/>
              </a:ext>
            </a:extLst>
          </p:cNvPr>
          <p:cNvSpPr>
            <a:spLocks noGrp="1"/>
          </p:cNvSpPr>
          <p:nvPr>
            <p:ph type="body" sz="half" idx="1"/>
          </p:nvPr>
        </p:nvSpPr>
        <p:spPr/>
        <p:txBody>
          <a:bodyPr/>
          <a:lstStyle/>
          <a:p>
            <a:pPr marL="342900" indent="-342900">
              <a:buFont typeface="Arial" panose="020B0604020202020204" pitchFamily="34" charset="0"/>
              <a:buChar char="•"/>
            </a:pPr>
            <a:r>
              <a:rPr lang="en-US" dirty="0">
                <a:latin typeface="Helvetica Neue"/>
              </a:rPr>
              <a:t>Definitions of disability and accessibility</a:t>
            </a:r>
          </a:p>
          <a:p>
            <a:pPr marL="342900" indent="-342900">
              <a:buFont typeface="Arial" panose="020B0604020202020204" pitchFamily="34" charset="0"/>
              <a:buChar char="•"/>
            </a:pPr>
            <a:r>
              <a:rPr lang="en-US" dirty="0">
                <a:latin typeface="Helvetica Neue"/>
              </a:rPr>
              <a:t>Assistive technology</a:t>
            </a:r>
          </a:p>
          <a:p>
            <a:pPr marL="342900" indent="-342900">
              <a:buFont typeface="Arial" panose="020B0604020202020204" pitchFamily="34" charset="0"/>
              <a:buChar char="•"/>
            </a:pPr>
            <a:r>
              <a:rPr lang="en-US" dirty="0">
                <a:latin typeface="Helvetica Neue"/>
              </a:rPr>
              <a:t>Web Content Accessibility Guidelines (WCAG)</a:t>
            </a:r>
            <a:endParaRPr lang="en-US" dirty="0"/>
          </a:p>
          <a:p>
            <a:pPr marL="342900" indent="-342900">
              <a:buFont typeface="Arial" panose="020B0604020202020204" pitchFamily="34" charset="0"/>
              <a:buChar char="•"/>
            </a:pPr>
            <a:r>
              <a:rPr lang="en-US" dirty="0">
                <a:latin typeface="Helvetica Neue"/>
              </a:rPr>
              <a:t>How to make content accessible</a:t>
            </a:r>
            <a:endParaRPr lang="en-US" dirty="0"/>
          </a:p>
          <a:p>
            <a:pPr marL="342900" indent="-342900">
              <a:buFont typeface="Arial" panose="020B0604020202020204" pitchFamily="34" charset="0"/>
              <a:buChar char="•"/>
            </a:pPr>
            <a:r>
              <a:rPr lang="en-US" dirty="0">
                <a:latin typeface="Helvetica Neue"/>
              </a:rPr>
              <a:t>Resources</a:t>
            </a:r>
          </a:p>
        </p:txBody>
      </p:sp>
      <p:sp>
        <p:nvSpPr>
          <p:cNvPr id="3" name="Title 2">
            <a:extLst>
              <a:ext uri="{FF2B5EF4-FFF2-40B4-BE49-F238E27FC236}">
                <a16:creationId xmlns:a16="http://schemas.microsoft.com/office/drawing/2014/main" id="{883E0B18-2C18-6410-FA34-1104465202C9}"/>
              </a:ext>
            </a:extLst>
          </p:cNvPr>
          <p:cNvSpPr>
            <a:spLocks noGrp="1"/>
          </p:cNvSpPr>
          <p:nvPr>
            <p:ph type="title"/>
          </p:nvPr>
        </p:nvSpPr>
        <p:spPr/>
        <p:txBody>
          <a:bodyPr/>
          <a:lstStyle/>
          <a:p>
            <a:r>
              <a:rPr lang="en-US" dirty="0"/>
              <a:t>Topics</a:t>
            </a:r>
          </a:p>
        </p:txBody>
      </p:sp>
    </p:spTree>
    <p:extLst>
      <p:ext uri="{BB962C8B-B14F-4D97-AF65-F5344CB8AC3E}">
        <p14:creationId xmlns:p14="http://schemas.microsoft.com/office/powerpoint/2010/main" val="176479568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2F9F-2A45-C4C1-95BB-1EC12640722D}"/>
              </a:ext>
            </a:extLst>
          </p:cNvPr>
          <p:cNvSpPr>
            <a:spLocks noGrp="1"/>
          </p:cNvSpPr>
          <p:nvPr>
            <p:ph type="title"/>
          </p:nvPr>
        </p:nvSpPr>
        <p:spPr/>
        <p:txBody>
          <a:bodyPr/>
          <a:lstStyle/>
          <a:p>
            <a:r>
              <a:rPr lang="en-CA" dirty="0"/>
              <a:t>Audio</a:t>
            </a:r>
            <a:endParaRPr lang="en-US" dirty="0"/>
          </a:p>
        </p:txBody>
      </p:sp>
      <p:sp>
        <p:nvSpPr>
          <p:cNvPr id="3" name="Text Placeholder 2">
            <a:extLst>
              <a:ext uri="{FF2B5EF4-FFF2-40B4-BE49-F238E27FC236}">
                <a16:creationId xmlns:a16="http://schemas.microsoft.com/office/drawing/2014/main" id="{281EFC26-7BEB-7731-F637-0B0850C376D4}"/>
              </a:ext>
            </a:extLst>
          </p:cNvPr>
          <p:cNvSpPr>
            <a:spLocks noGrp="1"/>
          </p:cNvSpPr>
          <p:nvPr>
            <p:ph type="body" sz="quarter" idx="11"/>
          </p:nvPr>
        </p:nvSpPr>
        <p:spPr/>
        <p:txBody>
          <a:bodyPr/>
          <a:lstStyle/>
          <a:p>
            <a:r>
              <a:rPr lang="en-CA" dirty="0"/>
              <a:t> Include a transcript</a:t>
            </a:r>
          </a:p>
          <a:p>
            <a:pPr marL="0" indent="0">
              <a:buNone/>
            </a:pPr>
            <a:endParaRPr lang="en-US" dirty="0"/>
          </a:p>
        </p:txBody>
      </p:sp>
      <p:sp>
        <p:nvSpPr>
          <p:cNvPr id="4" name="Content Placeholder 3">
            <a:extLst>
              <a:ext uri="{FF2B5EF4-FFF2-40B4-BE49-F238E27FC236}">
                <a16:creationId xmlns:a16="http://schemas.microsoft.com/office/drawing/2014/main" id="{6B1AE1C1-5371-DE02-C428-54F057777FC8}"/>
              </a:ext>
            </a:extLst>
          </p:cNvPr>
          <p:cNvSpPr>
            <a:spLocks noGrp="1"/>
          </p:cNvSpPr>
          <p:nvPr>
            <p:ph sz="quarter" idx="10"/>
          </p:nvPr>
        </p:nvSpPr>
        <p:spPr/>
        <p:txBody>
          <a:bodyPr>
            <a:normAutofit lnSpcReduction="10000"/>
          </a:bodyPr>
          <a:lstStyle/>
          <a:p>
            <a:pPr marL="0" indent="0">
              <a:buNone/>
            </a:pPr>
            <a:r>
              <a:rPr lang="en-CA" sz="2400" dirty="0"/>
              <a:t>Examples: </a:t>
            </a:r>
            <a:r>
              <a:rPr lang="en-CA" sz="2400" dirty="0">
                <a:solidFill>
                  <a:srgbClr val="39213F"/>
                </a:solidFill>
              </a:rPr>
              <a:t>Podcasts, interviews, recorded lectures</a:t>
            </a:r>
          </a:p>
          <a:p>
            <a:pPr marL="0" indent="0">
              <a:buNone/>
            </a:pPr>
            <a:endParaRPr lang="en-CA" sz="1100" dirty="0"/>
          </a:p>
          <a:p>
            <a:pPr marL="0" indent="0">
              <a:buNone/>
            </a:pPr>
            <a:r>
              <a:rPr lang="en-CA" sz="2400" dirty="0"/>
              <a:t>A transcript provides a text equivalent of audio content. It includes </a:t>
            </a:r>
          </a:p>
          <a:p>
            <a:r>
              <a:rPr lang="en-CA" sz="2400" dirty="0"/>
              <a:t>Speaker name(s)</a:t>
            </a:r>
          </a:p>
          <a:p>
            <a:r>
              <a:rPr lang="en-CA" sz="2400" dirty="0"/>
              <a:t>Headings and subheadings</a:t>
            </a:r>
          </a:p>
          <a:p>
            <a:r>
              <a:rPr lang="en-CA" sz="2400" dirty="0"/>
              <a:t>All relevant audio content, including</a:t>
            </a:r>
          </a:p>
          <a:p>
            <a:pPr lvl="1"/>
            <a:r>
              <a:rPr lang="en-CA" sz="2400" dirty="0"/>
              <a:t>All speech content</a:t>
            </a:r>
          </a:p>
          <a:p>
            <a:pPr lvl="1"/>
            <a:r>
              <a:rPr lang="en-CA" sz="2400" dirty="0"/>
              <a:t>Relevant descriptions of speech</a:t>
            </a:r>
          </a:p>
          <a:p>
            <a:pPr lvl="1"/>
            <a:r>
              <a:rPr lang="en-CA" sz="2400" dirty="0"/>
              <a:t>Descriptions of relevant non-speech audio</a:t>
            </a:r>
          </a:p>
          <a:p>
            <a:pPr marL="0" indent="0">
              <a:buNone/>
            </a:pPr>
            <a:endParaRPr lang="en-US" dirty="0"/>
          </a:p>
        </p:txBody>
      </p:sp>
    </p:spTree>
    <p:extLst>
      <p:ext uri="{BB962C8B-B14F-4D97-AF65-F5344CB8AC3E}">
        <p14:creationId xmlns:p14="http://schemas.microsoft.com/office/powerpoint/2010/main" val="32635339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2F9F-2A45-C4C1-95BB-1EC12640722D}"/>
              </a:ext>
            </a:extLst>
          </p:cNvPr>
          <p:cNvSpPr>
            <a:spLocks noGrp="1"/>
          </p:cNvSpPr>
          <p:nvPr>
            <p:ph type="title"/>
          </p:nvPr>
        </p:nvSpPr>
        <p:spPr/>
        <p:txBody>
          <a:bodyPr/>
          <a:lstStyle/>
          <a:p>
            <a:r>
              <a:rPr lang="en-CA" dirty="0"/>
              <a:t>Video</a:t>
            </a:r>
            <a:endParaRPr lang="en-US" dirty="0"/>
          </a:p>
        </p:txBody>
      </p:sp>
      <p:sp>
        <p:nvSpPr>
          <p:cNvPr id="3" name="Text Placeholder 2">
            <a:extLst>
              <a:ext uri="{FF2B5EF4-FFF2-40B4-BE49-F238E27FC236}">
                <a16:creationId xmlns:a16="http://schemas.microsoft.com/office/drawing/2014/main" id="{281EFC26-7BEB-7731-F637-0B0850C376D4}"/>
              </a:ext>
            </a:extLst>
          </p:cNvPr>
          <p:cNvSpPr>
            <a:spLocks noGrp="1"/>
          </p:cNvSpPr>
          <p:nvPr>
            <p:ph type="body" sz="quarter" idx="11"/>
          </p:nvPr>
        </p:nvSpPr>
        <p:spPr/>
        <p:txBody>
          <a:bodyPr>
            <a:normAutofit fontScale="85000" lnSpcReduction="10000"/>
          </a:bodyPr>
          <a:lstStyle/>
          <a:p>
            <a:r>
              <a:rPr lang="en-CA" dirty="0"/>
              <a:t>All relevant visual information is conveyed via an audio description or transcript</a:t>
            </a:r>
          </a:p>
          <a:p>
            <a:r>
              <a:rPr lang="en-CA" dirty="0"/>
              <a:t> All relevant audio information is conveyed via captions or a transcript</a:t>
            </a:r>
          </a:p>
          <a:p>
            <a:endParaRPr lang="en-US" dirty="0"/>
          </a:p>
        </p:txBody>
      </p:sp>
      <p:sp>
        <p:nvSpPr>
          <p:cNvPr id="4" name="Content Placeholder 3">
            <a:extLst>
              <a:ext uri="{FF2B5EF4-FFF2-40B4-BE49-F238E27FC236}">
                <a16:creationId xmlns:a16="http://schemas.microsoft.com/office/drawing/2014/main" id="{6B1AE1C1-5371-DE02-C428-54F057777FC8}"/>
              </a:ext>
            </a:extLst>
          </p:cNvPr>
          <p:cNvSpPr>
            <a:spLocks noGrp="1"/>
          </p:cNvSpPr>
          <p:nvPr>
            <p:ph sz="quarter" idx="10"/>
          </p:nvPr>
        </p:nvSpPr>
        <p:spPr/>
        <p:txBody>
          <a:bodyPr/>
          <a:lstStyle/>
          <a:p>
            <a:pPr marL="0" indent="0">
              <a:buNone/>
            </a:pPr>
            <a:r>
              <a:rPr lang="en-CA" b="1" dirty="0">
                <a:solidFill>
                  <a:srgbClr val="453862"/>
                </a:solidFill>
              </a:rPr>
              <a:t>Captions: </a:t>
            </a:r>
            <a:r>
              <a:rPr lang="en-CA" dirty="0"/>
              <a:t>Text that is synchronized with audio in a video.</a:t>
            </a:r>
          </a:p>
          <a:p>
            <a:pPr marL="0" indent="0">
              <a:buNone/>
            </a:pPr>
            <a:endParaRPr lang="en-CA" dirty="0"/>
          </a:p>
          <a:p>
            <a:pPr marL="0" indent="0">
              <a:buNone/>
            </a:pPr>
            <a:r>
              <a:rPr lang="en-CA" b="1" dirty="0">
                <a:solidFill>
                  <a:srgbClr val="453862"/>
                </a:solidFill>
              </a:rPr>
              <a:t>Audio descriptions: </a:t>
            </a:r>
            <a:r>
              <a:rPr lang="en-CA" dirty="0"/>
              <a:t>Audio descriptions of visual content shown in the video that isn’t conveyed through audio</a:t>
            </a:r>
          </a:p>
          <a:p>
            <a:pPr marL="0" indent="0">
              <a:buNone/>
            </a:pPr>
            <a:endParaRPr lang="en-CA" dirty="0"/>
          </a:p>
          <a:p>
            <a:pPr marL="0" indent="0">
              <a:buNone/>
            </a:pPr>
            <a:r>
              <a:rPr lang="en-CA" b="1" dirty="0">
                <a:solidFill>
                  <a:srgbClr val="453862"/>
                </a:solidFill>
              </a:rPr>
              <a:t>Transcript:</a:t>
            </a:r>
            <a:r>
              <a:rPr lang="en-CA" dirty="0"/>
              <a:t> Includes the same information as with audio transcripts, but may also include relevant description of visual content</a:t>
            </a:r>
          </a:p>
          <a:p>
            <a:endParaRPr lang="en-US" dirty="0"/>
          </a:p>
        </p:txBody>
      </p:sp>
    </p:spTree>
    <p:extLst>
      <p:ext uri="{BB962C8B-B14F-4D97-AF65-F5344CB8AC3E}">
        <p14:creationId xmlns:p14="http://schemas.microsoft.com/office/powerpoint/2010/main" val="224112573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429B-A17F-75E4-D579-058F32F0BB38}"/>
              </a:ext>
            </a:extLst>
          </p:cNvPr>
          <p:cNvSpPr>
            <a:spLocks noGrp="1"/>
          </p:cNvSpPr>
          <p:nvPr>
            <p:ph type="title"/>
          </p:nvPr>
        </p:nvSpPr>
        <p:spPr/>
        <p:txBody>
          <a:bodyPr/>
          <a:lstStyle/>
          <a:p>
            <a:r>
              <a:rPr lang="en-US" dirty="0">
                <a:latin typeface="Helvetica Neue"/>
              </a:rPr>
              <a:t>Poll: Who might want captions on videos?</a:t>
            </a:r>
            <a:endParaRPr lang="en-US" dirty="0"/>
          </a:p>
        </p:txBody>
      </p:sp>
      <p:sp>
        <p:nvSpPr>
          <p:cNvPr id="3" name="Content Placeholder 2">
            <a:extLst>
              <a:ext uri="{FF2B5EF4-FFF2-40B4-BE49-F238E27FC236}">
                <a16:creationId xmlns:a16="http://schemas.microsoft.com/office/drawing/2014/main" id="{5165D7B0-A08F-EC7F-7795-4E51CEA14B4B}"/>
              </a:ext>
            </a:extLst>
          </p:cNvPr>
          <p:cNvSpPr>
            <a:spLocks noGrp="1"/>
          </p:cNvSpPr>
          <p:nvPr>
            <p:ph sz="quarter" idx="10"/>
          </p:nvPr>
        </p:nvSpPr>
        <p:spPr/>
        <p:txBody>
          <a:bodyPr/>
          <a:lstStyle/>
          <a:p>
            <a:pPr marL="457200" indent="-457200">
              <a:buAutoNum type="arabicPeriod"/>
            </a:pPr>
            <a:r>
              <a:rPr lang="en-CA" sz="2400" dirty="0">
                <a:latin typeface="Helvetica Neue"/>
              </a:rPr>
              <a:t>People who are Deaf or hard of hearing.</a:t>
            </a:r>
          </a:p>
          <a:p>
            <a:pPr marL="457200" indent="-457200">
              <a:buAutoNum type="arabicPeriod"/>
            </a:pPr>
            <a:r>
              <a:rPr lang="en-CA" sz="2400" dirty="0">
                <a:latin typeface="Helvetica Neue"/>
              </a:rPr>
              <a:t>People with auditory processing difficulties.</a:t>
            </a:r>
          </a:p>
          <a:p>
            <a:pPr marL="457200" indent="-457200">
              <a:buAutoNum type="arabicPeriod"/>
            </a:pPr>
            <a:r>
              <a:rPr lang="en-CA" sz="2400" dirty="0">
                <a:latin typeface="Helvetica Neue"/>
              </a:rPr>
              <a:t>People for whom the language of the video is not their first language.</a:t>
            </a:r>
            <a:endParaRPr lang="en-CA" sz="2400" dirty="0"/>
          </a:p>
          <a:p>
            <a:pPr marL="457200" indent="-457200">
              <a:buAutoNum type="arabicPeriod"/>
            </a:pPr>
            <a:r>
              <a:rPr lang="en-CA" sz="2400" dirty="0">
                <a:latin typeface="Helvetica Neue"/>
              </a:rPr>
              <a:t>People who like crunchy, loud snacks.</a:t>
            </a:r>
          </a:p>
          <a:p>
            <a:pPr marL="457200" indent="-457200">
              <a:buAutoNum type="arabicPeriod"/>
            </a:pPr>
            <a:r>
              <a:rPr lang="en-CA" sz="2400" dirty="0">
                <a:latin typeface="Helvetica Neue"/>
              </a:rPr>
              <a:t>All of the above.</a:t>
            </a:r>
          </a:p>
        </p:txBody>
      </p:sp>
    </p:spTree>
    <p:extLst>
      <p:ext uri="{BB962C8B-B14F-4D97-AF65-F5344CB8AC3E}">
        <p14:creationId xmlns:p14="http://schemas.microsoft.com/office/powerpoint/2010/main" val="6608922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429B-A17F-75E4-D579-058F32F0BB38}"/>
              </a:ext>
            </a:extLst>
          </p:cNvPr>
          <p:cNvSpPr>
            <a:spLocks noGrp="1"/>
          </p:cNvSpPr>
          <p:nvPr>
            <p:ph type="title"/>
          </p:nvPr>
        </p:nvSpPr>
        <p:spPr/>
        <p:txBody>
          <a:bodyPr/>
          <a:lstStyle/>
          <a:p>
            <a:r>
              <a:rPr lang="en-US" dirty="0">
                <a:latin typeface="Helvetica Neue"/>
              </a:rPr>
              <a:t>Answer: Who might want captions on videos?</a:t>
            </a:r>
            <a:endParaRPr lang="en-US" dirty="0"/>
          </a:p>
        </p:txBody>
      </p:sp>
      <p:sp>
        <p:nvSpPr>
          <p:cNvPr id="3" name="Content Placeholder 2">
            <a:extLst>
              <a:ext uri="{FF2B5EF4-FFF2-40B4-BE49-F238E27FC236}">
                <a16:creationId xmlns:a16="http://schemas.microsoft.com/office/drawing/2014/main" id="{5165D7B0-A08F-EC7F-7795-4E51CEA14B4B}"/>
              </a:ext>
            </a:extLst>
          </p:cNvPr>
          <p:cNvSpPr>
            <a:spLocks noGrp="1"/>
          </p:cNvSpPr>
          <p:nvPr>
            <p:ph sz="quarter" idx="10"/>
          </p:nvPr>
        </p:nvSpPr>
        <p:spPr/>
        <p:txBody>
          <a:bodyPr/>
          <a:lstStyle/>
          <a:p>
            <a:pPr marL="457200" indent="-457200">
              <a:buAutoNum type="arabicPeriod"/>
            </a:pPr>
            <a:r>
              <a:rPr lang="en-CA" sz="2400" dirty="0">
                <a:latin typeface="Helvetica Neue"/>
              </a:rPr>
              <a:t>People who are Deaf or hard of hearing.</a:t>
            </a:r>
          </a:p>
          <a:p>
            <a:pPr marL="457200" indent="-457200">
              <a:buAutoNum type="arabicPeriod"/>
            </a:pPr>
            <a:r>
              <a:rPr lang="en-CA" sz="2400" dirty="0">
                <a:latin typeface="Helvetica Neue"/>
              </a:rPr>
              <a:t>People with auditory processing difficulties.</a:t>
            </a:r>
          </a:p>
          <a:p>
            <a:pPr marL="457200" indent="-457200">
              <a:buAutoNum type="arabicPeriod"/>
            </a:pPr>
            <a:r>
              <a:rPr lang="en-CA" sz="2400" dirty="0">
                <a:latin typeface="Helvetica Neue"/>
              </a:rPr>
              <a:t>People for whom the language of the video is not their first language.</a:t>
            </a:r>
            <a:endParaRPr lang="en-CA" sz="2400" dirty="0"/>
          </a:p>
          <a:p>
            <a:pPr marL="457200" indent="-457200">
              <a:buAutoNum type="arabicPeriod"/>
            </a:pPr>
            <a:r>
              <a:rPr lang="en-CA" sz="2400" dirty="0">
                <a:latin typeface="Helvetica Neue"/>
              </a:rPr>
              <a:t>People who like crunchy, loud snacks.</a:t>
            </a:r>
          </a:p>
          <a:p>
            <a:pPr marL="457200" indent="-457200">
              <a:buAutoNum type="arabicPeriod"/>
            </a:pPr>
            <a:r>
              <a:rPr lang="en-CA" sz="2400" dirty="0">
                <a:latin typeface="Helvetica Neue"/>
              </a:rPr>
              <a:t>All of the above.</a:t>
            </a:r>
          </a:p>
        </p:txBody>
      </p:sp>
      <p:sp>
        <p:nvSpPr>
          <p:cNvPr id="4" name="Oval 3">
            <a:extLst>
              <a:ext uri="{FF2B5EF4-FFF2-40B4-BE49-F238E27FC236}">
                <a16:creationId xmlns:a16="http://schemas.microsoft.com/office/drawing/2014/main" id="{E417E7AF-792A-F27B-6B71-189D528D2F7F}"/>
              </a:ext>
            </a:extLst>
          </p:cNvPr>
          <p:cNvSpPr/>
          <p:nvPr/>
        </p:nvSpPr>
        <p:spPr>
          <a:xfrm>
            <a:off x="3425386" y="2762725"/>
            <a:ext cx="3346039" cy="6628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43290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E966-E880-E930-F9C7-C7D8ED6005B1}"/>
              </a:ext>
            </a:extLst>
          </p:cNvPr>
          <p:cNvSpPr>
            <a:spLocks noGrp="1"/>
          </p:cNvSpPr>
          <p:nvPr>
            <p:ph type="ctrTitle"/>
          </p:nvPr>
        </p:nvSpPr>
        <p:spPr/>
        <p:txBody>
          <a:bodyPr/>
          <a:lstStyle/>
          <a:p>
            <a:r>
              <a:rPr lang="en-US" dirty="0"/>
              <a:t>Visuals</a:t>
            </a:r>
          </a:p>
        </p:txBody>
      </p:sp>
      <p:sp>
        <p:nvSpPr>
          <p:cNvPr id="3" name="Subtitle 2">
            <a:extLst>
              <a:ext uri="{FF2B5EF4-FFF2-40B4-BE49-F238E27FC236}">
                <a16:creationId xmlns:a16="http://schemas.microsoft.com/office/drawing/2014/main" id="{5B0E60FE-EE95-4B8D-019D-51BBD51D16AC}"/>
              </a:ext>
            </a:extLst>
          </p:cNvPr>
          <p:cNvSpPr>
            <a:spLocks noGrp="1"/>
          </p:cNvSpPr>
          <p:nvPr>
            <p:ph type="subTitle" idx="1"/>
          </p:nvPr>
        </p:nvSpPr>
        <p:spPr/>
        <p:txBody>
          <a:bodyPr>
            <a:normAutofit/>
          </a:bodyPr>
          <a:lstStyle/>
          <a:p>
            <a:pPr marL="342900" indent="-342900" algn="l">
              <a:buFont typeface="Arial" panose="020B0604020202020204" pitchFamily="34" charset="0"/>
              <a:buChar char="•"/>
            </a:pPr>
            <a:r>
              <a:rPr lang="en-US" sz="2800" dirty="0"/>
              <a:t>Visual cues </a:t>
            </a:r>
          </a:p>
          <a:p>
            <a:pPr marL="342900" indent="-342900" algn="l">
              <a:buFont typeface="Arial" panose="020B0604020202020204" pitchFamily="34" charset="0"/>
              <a:buChar char="•"/>
            </a:pPr>
            <a:r>
              <a:rPr lang="en-US" sz="2800" dirty="0"/>
              <a:t>Colour contrast</a:t>
            </a:r>
          </a:p>
          <a:p>
            <a:pPr marL="342900" indent="-342900" algn="l">
              <a:buFont typeface="Arial" panose="020B0604020202020204" pitchFamily="34" charset="0"/>
              <a:buChar char="•"/>
            </a:pPr>
            <a:r>
              <a:rPr lang="en-US" sz="2800" dirty="0"/>
              <a:t>Decorative and informational images</a:t>
            </a:r>
          </a:p>
          <a:p>
            <a:pPr algn="l"/>
            <a:endParaRPr lang="en-US" dirty="0"/>
          </a:p>
        </p:txBody>
      </p:sp>
    </p:spTree>
    <p:extLst>
      <p:ext uri="{BB962C8B-B14F-4D97-AF65-F5344CB8AC3E}">
        <p14:creationId xmlns:p14="http://schemas.microsoft.com/office/powerpoint/2010/main" val="1908808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35DE-3BE0-349C-1E30-B536A9F30AE6}"/>
              </a:ext>
            </a:extLst>
          </p:cNvPr>
          <p:cNvSpPr>
            <a:spLocks noGrp="1"/>
          </p:cNvSpPr>
          <p:nvPr>
            <p:ph type="title"/>
          </p:nvPr>
        </p:nvSpPr>
        <p:spPr/>
        <p:txBody>
          <a:bodyPr/>
          <a:lstStyle/>
          <a:p>
            <a:r>
              <a:rPr lang="en-US" dirty="0"/>
              <a:t>Visual Cues</a:t>
            </a:r>
            <a:endParaRPr lang="en-CA" dirty="0"/>
          </a:p>
        </p:txBody>
      </p:sp>
      <p:sp>
        <p:nvSpPr>
          <p:cNvPr id="3" name="Text Placeholder 2">
            <a:extLst>
              <a:ext uri="{FF2B5EF4-FFF2-40B4-BE49-F238E27FC236}">
                <a16:creationId xmlns:a16="http://schemas.microsoft.com/office/drawing/2014/main" id="{43291A84-C9D0-FDED-2D70-197401C327DB}"/>
              </a:ext>
            </a:extLst>
          </p:cNvPr>
          <p:cNvSpPr>
            <a:spLocks noGrp="1"/>
          </p:cNvSpPr>
          <p:nvPr>
            <p:ph type="body" sz="quarter" idx="11"/>
          </p:nvPr>
        </p:nvSpPr>
        <p:spPr/>
        <p:txBody>
          <a:bodyPr/>
          <a:lstStyle/>
          <a:p>
            <a:r>
              <a:rPr lang="en-US" dirty="0" err="1"/>
              <a:t>Colour</a:t>
            </a:r>
            <a:endParaRPr lang="en-US" dirty="0"/>
          </a:p>
          <a:p>
            <a:r>
              <a:rPr lang="en-US" dirty="0"/>
              <a:t>Icons</a:t>
            </a:r>
          </a:p>
          <a:p>
            <a:r>
              <a:rPr lang="en-US" dirty="0"/>
              <a:t>Text style</a:t>
            </a:r>
            <a:endParaRPr lang="en-CA" dirty="0"/>
          </a:p>
        </p:txBody>
      </p:sp>
      <p:sp>
        <p:nvSpPr>
          <p:cNvPr id="4" name="Content Placeholder 3">
            <a:extLst>
              <a:ext uri="{FF2B5EF4-FFF2-40B4-BE49-F238E27FC236}">
                <a16:creationId xmlns:a16="http://schemas.microsoft.com/office/drawing/2014/main" id="{16B1F99F-FFDE-1888-5DDD-F3A0401806B1}"/>
              </a:ext>
            </a:extLst>
          </p:cNvPr>
          <p:cNvSpPr>
            <a:spLocks noGrp="1"/>
          </p:cNvSpPr>
          <p:nvPr>
            <p:ph sz="quarter" idx="10"/>
          </p:nvPr>
        </p:nvSpPr>
        <p:spPr/>
        <p:txBody>
          <a:bodyPr lIns="45719" tIns="45720" rIns="45719" bIns="45720" anchor="t">
            <a:normAutofit/>
          </a:bodyPr>
          <a:lstStyle/>
          <a:p>
            <a:endParaRPr lang="en-CA"/>
          </a:p>
          <a:p>
            <a:endParaRPr lang="en-CA"/>
          </a:p>
          <a:p>
            <a:r>
              <a:rPr lang="en-CA" dirty="0"/>
              <a:t>Use visual cues consistently throughout the resource.</a:t>
            </a:r>
          </a:p>
          <a:p>
            <a:r>
              <a:rPr lang="en-CA" dirty="0"/>
              <a:t>Visual elements that are used to convey information are also accessible in non-visual ways.</a:t>
            </a:r>
          </a:p>
          <a:p>
            <a:r>
              <a:rPr lang="en-CA" dirty="0"/>
              <a:t>Colour alone is not used to convey information.</a:t>
            </a:r>
          </a:p>
        </p:txBody>
      </p:sp>
    </p:spTree>
    <p:extLst>
      <p:ext uri="{BB962C8B-B14F-4D97-AF65-F5344CB8AC3E}">
        <p14:creationId xmlns:p14="http://schemas.microsoft.com/office/powerpoint/2010/main" val="427536570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6DD-6D59-2D55-F837-FCA7F4FD3640}"/>
              </a:ext>
            </a:extLst>
          </p:cNvPr>
          <p:cNvSpPr>
            <a:spLocks noGrp="1"/>
          </p:cNvSpPr>
          <p:nvPr>
            <p:ph type="title"/>
          </p:nvPr>
        </p:nvSpPr>
        <p:spPr>
          <a:xfrm>
            <a:off x="0" y="0"/>
            <a:ext cx="3408302" cy="4734128"/>
          </a:xfrm>
        </p:spPr>
        <p:txBody>
          <a:bodyPr lIns="45719" tIns="45720" rIns="45719" bIns="45720" anchor="ctr">
            <a:normAutofit/>
          </a:bodyPr>
          <a:lstStyle/>
          <a:p>
            <a:r>
              <a:rPr lang="en-US" dirty="0"/>
              <a:t>Never use </a:t>
            </a:r>
            <a:r>
              <a:rPr lang="en-US" dirty="0" err="1"/>
              <a:t>colour</a:t>
            </a:r>
            <a:r>
              <a:rPr lang="en-US" dirty="0"/>
              <a:t> alone to convey information</a:t>
            </a:r>
          </a:p>
        </p:txBody>
      </p:sp>
      <p:pic>
        <p:nvPicPr>
          <p:cNvPr id="4" name="Picture 4" descr="Three versions of the same bar chart. The first two charts use colour to indicate which each bar stands for. When seen in greyscale, it's impossible to tell which bar is what colour. In the third example, the colour contrast between the bars is increased and labels are added to each bar.">
            <a:extLst>
              <a:ext uri="{FF2B5EF4-FFF2-40B4-BE49-F238E27FC236}">
                <a16:creationId xmlns:a16="http://schemas.microsoft.com/office/drawing/2014/main" id="{E28F0F87-992C-FA9D-E8AF-09E5588A86DB}"/>
              </a:ext>
            </a:extLst>
          </p:cNvPr>
          <p:cNvPicPr>
            <a:picLocks noGrp="1" noChangeAspect="1"/>
          </p:cNvPicPr>
          <p:nvPr>
            <p:ph sz="quarter" idx="10"/>
          </p:nvPr>
        </p:nvPicPr>
        <p:blipFill>
          <a:blip r:embed="rId3"/>
          <a:stretch>
            <a:fillRect/>
          </a:stretch>
        </p:blipFill>
        <p:spPr>
          <a:xfrm>
            <a:off x="3408302" y="195263"/>
            <a:ext cx="5297608" cy="4432300"/>
          </a:xfrm>
        </p:spPr>
      </p:pic>
    </p:spTree>
    <p:extLst>
      <p:ext uri="{BB962C8B-B14F-4D97-AF65-F5344CB8AC3E}">
        <p14:creationId xmlns:p14="http://schemas.microsoft.com/office/powerpoint/2010/main" val="16810547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50F5C6-398E-48FB-A810-1E5E7622486F}"/>
              </a:ext>
            </a:extLst>
          </p:cNvPr>
          <p:cNvSpPr>
            <a:spLocks noGrp="1"/>
          </p:cNvSpPr>
          <p:nvPr>
            <p:ph type="ctrTitle"/>
          </p:nvPr>
        </p:nvSpPr>
        <p:spPr/>
        <p:txBody>
          <a:bodyPr/>
          <a:lstStyle/>
          <a:p>
            <a:r>
              <a:rPr lang="en-CA"/>
              <a:t>Contrast Checker</a:t>
            </a:r>
          </a:p>
        </p:txBody>
      </p:sp>
      <p:sp>
        <p:nvSpPr>
          <p:cNvPr id="7" name="Subtitle 6">
            <a:extLst>
              <a:ext uri="{FF2B5EF4-FFF2-40B4-BE49-F238E27FC236}">
                <a16:creationId xmlns:a16="http://schemas.microsoft.com/office/drawing/2014/main" id="{81BFDE22-5CFE-4DA9-B219-A33E18721D9E}"/>
              </a:ext>
            </a:extLst>
          </p:cNvPr>
          <p:cNvSpPr>
            <a:spLocks noGrp="1"/>
          </p:cNvSpPr>
          <p:nvPr>
            <p:ph type="subTitle" idx="1"/>
          </p:nvPr>
        </p:nvSpPr>
        <p:spPr>
          <a:xfrm>
            <a:off x="1143000" y="2091928"/>
            <a:ext cx="6858000" cy="800902"/>
          </a:xfrm>
        </p:spPr>
        <p:txBody>
          <a:bodyPr>
            <a:normAutofit/>
          </a:bodyPr>
          <a:lstStyle/>
          <a:p>
            <a:r>
              <a:rPr lang="en-CA" sz="3600"/>
              <a:t>https://contrastchecker.com/</a:t>
            </a:r>
          </a:p>
        </p:txBody>
      </p:sp>
    </p:spTree>
    <p:extLst>
      <p:ext uri="{BB962C8B-B14F-4D97-AF65-F5344CB8AC3E}">
        <p14:creationId xmlns:p14="http://schemas.microsoft.com/office/powerpoint/2010/main" val="3157738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98DE-D4EF-B6DC-D8A3-975ACBABD8F2}"/>
              </a:ext>
            </a:extLst>
          </p:cNvPr>
          <p:cNvSpPr>
            <a:spLocks noGrp="1"/>
          </p:cNvSpPr>
          <p:nvPr>
            <p:ph type="title"/>
          </p:nvPr>
        </p:nvSpPr>
        <p:spPr/>
        <p:txBody>
          <a:bodyPr/>
          <a:lstStyle/>
          <a:p>
            <a:r>
              <a:rPr lang="en-US" dirty="0">
                <a:latin typeface="Helvetica Neue"/>
              </a:rPr>
              <a:t>Poll: Is this colour combination accessible?</a:t>
            </a:r>
            <a:endParaRPr lang="en-US" dirty="0"/>
          </a:p>
        </p:txBody>
      </p:sp>
      <p:sp>
        <p:nvSpPr>
          <p:cNvPr id="4" name="Content Placeholder 6">
            <a:extLst>
              <a:ext uri="{FF2B5EF4-FFF2-40B4-BE49-F238E27FC236}">
                <a16:creationId xmlns:a16="http://schemas.microsoft.com/office/drawing/2014/main" id="{8EB06C5C-DCAC-D922-0AB1-270875A0A767}"/>
              </a:ext>
            </a:extLst>
          </p:cNvPr>
          <p:cNvSpPr>
            <a:spLocks noGrp="1"/>
          </p:cNvSpPr>
          <p:nvPr>
            <p:ph sz="quarter" idx="10"/>
          </p:nvPr>
        </p:nvSpPr>
        <p:spPr/>
        <p:txBody>
          <a:bodyPr vert="horz" lIns="91440" tIns="45720" rIns="91440" bIns="45720" rtlCol="0" anchor="t">
            <a:normAutofit/>
          </a:bodyPr>
          <a:lstStyle/>
          <a:p>
            <a:pPr marL="0" indent="0">
              <a:buNone/>
            </a:pPr>
            <a:r>
              <a:rPr lang="en-CA" sz="4000" dirty="0">
                <a:solidFill>
                  <a:srgbClr val="2F9700"/>
                </a:solidFill>
                <a:latin typeface="Helvetica Neue"/>
              </a:rPr>
              <a:t>Is this colour combination accessible for regular size text?</a:t>
            </a:r>
            <a:endParaRPr lang="en-US" dirty="0"/>
          </a:p>
          <a:p>
            <a:pPr marL="0" indent="0">
              <a:buNone/>
            </a:pPr>
            <a:endParaRPr lang="en-CA" sz="4000" dirty="0">
              <a:solidFill>
                <a:srgbClr val="2F9700"/>
              </a:solidFill>
              <a:latin typeface="Helvetica Neue"/>
            </a:endParaRPr>
          </a:p>
          <a:p>
            <a:pPr marL="0" indent="0">
              <a:buNone/>
            </a:pPr>
            <a:r>
              <a:rPr lang="en-CA" sz="2800" dirty="0">
                <a:latin typeface="Helvetica Neue"/>
              </a:rPr>
              <a:t>Foreground: 2f9700</a:t>
            </a:r>
          </a:p>
          <a:p>
            <a:pPr marL="0" indent="0">
              <a:buNone/>
            </a:pPr>
            <a:r>
              <a:rPr lang="en-CA" sz="2800" dirty="0">
                <a:latin typeface="Helvetica Neue"/>
              </a:rPr>
              <a:t>Background: </a:t>
            </a:r>
            <a:r>
              <a:rPr lang="en-CA" sz="2800" dirty="0" err="1">
                <a:latin typeface="Helvetica Neue"/>
              </a:rPr>
              <a:t>ffffff</a:t>
            </a:r>
            <a:endParaRPr lang="en-CA" sz="2800" dirty="0">
              <a:latin typeface="Helvetica Neue"/>
            </a:endParaRPr>
          </a:p>
        </p:txBody>
      </p:sp>
    </p:spTree>
    <p:extLst>
      <p:ext uri="{BB962C8B-B14F-4D97-AF65-F5344CB8AC3E}">
        <p14:creationId xmlns:p14="http://schemas.microsoft.com/office/powerpoint/2010/main" val="217137013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A007-0426-0DAC-9527-B43900A6AE69}"/>
              </a:ext>
            </a:extLst>
          </p:cNvPr>
          <p:cNvSpPr>
            <a:spLocks noGrp="1"/>
          </p:cNvSpPr>
          <p:nvPr>
            <p:ph type="title"/>
          </p:nvPr>
        </p:nvSpPr>
        <p:spPr>
          <a:xfrm>
            <a:off x="0" y="1270119"/>
            <a:ext cx="3067253" cy="829056"/>
          </a:xfrm>
        </p:spPr>
        <p:txBody>
          <a:bodyPr>
            <a:normAutofit fontScale="90000"/>
          </a:bodyPr>
          <a:lstStyle/>
          <a:p>
            <a:r>
              <a:rPr lang="en-US" dirty="0">
                <a:latin typeface="Helvetica Neue"/>
              </a:rPr>
              <a:t>Answer: Not Accessible</a:t>
            </a:r>
            <a:endParaRPr lang="en-US" dirty="0"/>
          </a:p>
        </p:txBody>
      </p:sp>
      <p:sp>
        <p:nvSpPr>
          <p:cNvPr id="3" name="Text Placeholder 2">
            <a:extLst>
              <a:ext uri="{FF2B5EF4-FFF2-40B4-BE49-F238E27FC236}">
                <a16:creationId xmlns:a16="http://schemas.microsoft.com/office/drawing/2014/main" id="{A70C030D-5D32-EAC1-851B-C9FF0559F2AC}"/>
              </a:ext>
            </a:extLst>
          </p:cNvPr>
          <p:cNvSpPr>
            <a:spLocks noGrp="1"/>
          </p:cNvSpPr>
          <p:nvPr>
            <p:ph type="body" sz="quarter" idx="11"/>
          </p:nvPr>
        </p:nvSpPr>
        <p:spPr>
          <a:xfrm>
            <a:off x="161925" y="2446244"/>
            <a:ext cx="2753473" cy="2195512"/>
          </a:xfrm>
        </p:spPr>
        <p:txBody>
          <a:bodyPr>
            <a:normAutofit fontScale="85000" lnSpcReduction="20000"/>
          </a:bodyPr>
          <a:lstStyle/>
          <a:p>
            <a:pPr marL="0" indent="0">
              <a:buNone/>
            </a:pPr>
            <a:r>
              <a:rPr lang="en-US" dirty="0">
                <a:latin typeface="Helvetica Neue"/>
              </a:rPr>
              <a:t>Regular size text: </a:t>
            </a:r>
            <a:endParaRPr lang="en-US" dirty="0"/>
          </a:p>
          <a:p>
            <a:pPr marL="342900" indent="-342900"/>
            <a:r>
              <a:rPr lang="en-US" dirty="0">
                <a:latin typeface="Helvetica Neue"/>
              </a:rPr>
              <a:t>AA, AAA: FAILS</a:t>
            </a:r>
            <a:endParaRPr lang="en-US" dirty="0"/>
          </a:p>
          <a:p>
            <a:pPr marL="0" indent="0">
              <a:buNone/>
            </a:pPr>
            <a:r>
              <a:rPr lang="en-US" dirty="0">
                <a:latin typeface="Helvetica Neue"/>
              </a:rPr>
              <a:t>Large text:</a:t>
            </a:r>
            <a:endParaRPr lang="en-US" dirty="0"/>
          </a:p>
          <a:p>
            <a:pPr marL="342900" indent="-342900"/>
            <a:r>
              <a:rPr lang="en-US" dirty="0">
                <a:latin typeface="Helvetica Neue"/>
              </a:rPr>
              <a:t>AA: PASS</a:t>
            </a:r>
            <a:endParaRPr lang="en-US" dirty="0"/>
          </a:p>
          <a:p>
            <a:pPr marL="342900" indent="-342900"/>
            <a:r>
              <a:rPr lang="en-US" dirty="0">
                <a:latin typeface="Helvetica Neue"/>
              </a:rPr>
              <a:t>AAA: FAILS</a:t>
            </a:r>
            <a:endParaRPr lang="en-US" dirty="0"/>
          </a:p>
          <a:p>
            <a:endParaRPr lang="en-US" dirty="0"/>
          </a:p>
          <a:p>
            <a:pPr marL="0" indent="0">
              <a:buNone/>
            </a:pPr>
            <a:r>
              <a:rPr lang="en-US" dirty="0">
                <a:latin typeface="Helvetica Neue"/>
              </a:rPr>
              <a:t>Contrast: 3.79:1</a:t>
            </a:r>
            <a:endParaRPr lang="en-US" dirty="0"/>
          </a:p>
          <a:p>
            <a:endParaRPr lang="en-US" dirty="0"/>
          </a:p>
        </p:txBody>
      </p:sp>
      <p:pic>
        <p:nvPicPr>
          <p:cNvPr id="5" name="Picture 5" descr="A screenshot of contrastChecker.com with the contrast results for the green text on a white background.">
            <a:extLst>
              <a:ext uri="{FF2B5EF4-FFF2-40B4-BE49-F238E27FC236}">
                <a16:creationId xmlns:a16="http://schemas.microsoft.com/office/drawing/2014/main" id="{06975756-E34B-8FB5-03BC-0D1712D7F9B6}"/>
              </a:ext>
            </a:extLst>
          </p:cNvPr>
          <p:cNvPicPr>
            <a:picLocks noGrp="1" noChangeAspect="1"/>
          </p:cNvPicPr>
          <p:nvPr>
            <p:ph sz="quarter" idx="10"/>
          </p:nvPr>
        </p:nvPicPr>
        <p:blipFill>
          <a:blip r:embed="rId3"/>
          <a:stretch>
            <a:fillRect/>
          </a:stretch>
        </p:blipFill>
        <p:spPr>
          <a:xfrm>
            <a:off x="3132138" y="499629"/>
            <a:ext cx="5849937" cy="3823567"/>
          </a:xfrm>
        </p:spPr>
      </p:pic>
    </p:spTree>
    <p:extLst>
      <p:ext uri="{BB962C8B-B14F-4D97-AF65-F5344CB8AC3E}">
        <p14:creationId xmlns:p14="http://schemas.microsoft.com/office/powerpoint/2010/main" val="32256409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8EEB-1665-C514-A45C-CD4348751DC9}"/>
              </a:ext>
            </a:extLst>
          </p:cNvPr>
          <p:cNvSpPr>
            <a:spLocks noGrp="1"/>
          </p:cNvSpPr>
          <p:nvPr>
            <p:ph type="title"/>
          </p:nvPr>
        </p:nvSpPr>
        <p:spPr/>
        <p:txBody>
          <a:bodyPr/>
          <a:lstStyle/>
          <a:p>
            <a:r>
              <a:rPr lang="en-US" dirty="0"/>
              <a:t>Ways of thinking about disability</a:t>
            </a:r>
            <a:endParaRPr lang="en-CA" dirty="0"/>
          </a:p>
        </p:txBody>
      </p:sp>
      <p:sp>
        <p:nvSpPr>
          <p:cNvPr id="4" name="Content Placeholder 3">
            <a:extLst>
              <a:ext uri="{FF2B5EF4-FFF2-40B4-BE49-F238E27FC236}">
                <a16:creationId xmlns:a16="http://schemas.microsoft.com/office/drawing/2014/main" id="{A2882E18-15A1-54DB-DD02-A3C2B483B37A}"/>
              </a:ext>
            </a:extLst>
          </p:cNvPr>
          <p:cNvSpPr>
            <a:spLocks noGrp="1"/>
          </p:cNvSpPr>
          <p:nvPr>
            <p:ph sz="quarter" idx="11"/>
          </p:nvPr>
        </p:nvSpPr>
        <p:spPr>
          <a:xfrm>
            <a:off x="347572" y="1011990"/>
            <a:ext cx="4148227" cy="3476267"/>
          </a:xfrm>
        </p:spPr>
        <p:txBody>
          <a:bodyPr/>
          <a:lstStyle/>
          <a:p>
            <a:pPr marL="0" indent="0">
              <a:buNone/>
            </a:pPr>
            <a:r>
              <a:rPr lang="en-US" b="1" dirty="0"/>
              <a:t>Medical model</a:t>
            </a:r>
          </a:p>
          <a:p>
            <a:pPr marL="0" indent="0">
              <a:buNone/>
            </a:pPr>
            <a:r>
              <a:rPr lang="en-US" dirty="0"/>
              <a:t>Disability as an individual problem, affliction, or deficit that needs a cure or accommodation.</a:t>
            </a:r>
            <a:endParaRPr lang="en-CA" dirty="0"/>
          </a:p>
        </p:txBody>
      </p:sp>
      <p:sp>
        <p:nvSpPr>
          <p:cNvPr id="3" name="Content Placeholder 2">
            <a:extLst>
              <a:ext uri="{FF2B5EF4-FFF2-40B4-BE49-F238E27FC236}">
                <a16:creationId xmlns:a16="http://schemas.microsoft.com/office/drawing/2014/main" id="{6E0851C2-B69D-5BC7-FED5-0A92195F76A3}"/>
              </a:ext>
            </a:extLst>
          </p:cNvPr>
          <p:cNvSpPr>
            <a:spLocks noGrp="1"/>
          </p:cNvSpPr>
          <p:nvPr>
            <p:ph sz="quarter" idx="10"/>
          </p:nvPr>
        </p:nvSpPr>
        <p:spPr>
          <a:xfrm>
            <a:off x="4648200" y="1012587"/>
            <a:ext cx="4148227" cy="3476267"/>
          </a:xfrm>
        </p:spPr>
        <p:txBody>
          <a:bodyPr/>
          <a:lstStyle/>
          <a:p>
            <a:pPr marL="0" indent="0">
              <a:buNone/>
            </a:pPr>
            <a:r>
              <a:rPr lang="en-US" b="1" dirty="0"/>
              <a:t>Social model</a:t>
            </a:r>
          </a:p>
          <a:p>
            <a:pPr marL="0" indent="0">
              <a:buNone/>
            </a:pPr>
            <a:r>
              <a:rPr lang="en-US" b="0" i="0" u="none" strike="noStrike" dirty="0">
                <a:solidFill>
                  <a:srgbClr val="000000"/>
                </a:solidFill>
                <a:effectLst/>
                <a:latin typeface="Helvetica Neue"/>
              </a:rPr>
              <a:t>Disability as a spectrum that can affect different people in different ways depending on their context, environment, and the tools they have access to, and is a product of history and culture.</a:t>
            </a:r>
            <a:endParaRPr lang="en-CA" dirty="0"/>
          </a:p>
        </p:txBody>
      </p:sp>
    </p:spTree>
    <p:extLst>
      <p:ext uri="{BB962C8B-B14F-4D97-AF65-F5344CB8AC3E}">
        <p14:creationId xmlns:p14="http://schemas.microsoft.com/office/powerpoint/2010/main" val="238399710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6A22-6918-1066-FE91-4CBE0E0CFA1E}"/>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584EE936-CA25-F4A3-7721-F8EB4C29D35A}"/>
              </a:ext>
            </a:extLst>
          </p:cNvPr>
          <p:cNvSpPr>
            <a:spLocks noGrp="1"/>
          </p:cNvSpPr>
          <p:nvPr>
            <p:ph sz="quarter" idx="10"/>
          </p:nvPr>
        </p:nvSpPr>
        <p:spPr/>
        <p:txBody>
          <a:bodyPr/>
          <a:lstStyle/>
          <a:p>
            <a:pPr marL="0" indent="0" algn="l" rtl="0" fontAlgn="base">
              <a:buNone/>
            </a:pPr>
            <a:r>
              <a:rPr lang="en-CA" b="1" i="0" u="none" strike="noStrike" dirty="0">
                <a:solidFill>
                  <a:srgbClr val="453862"/>
                </a:solidFill>
                <a:effectLst/>
                <a:latin typeface="Helvetica Neue"/>
              </a:rPr>
              <a:t>A decorative image</a:t>
            </a:r>
            <a:r>
              <a:rPr lang="en-CA" b="0" i="0" u="none" strike="noStrike" dirty="0">
                <a:solidFill>
                  <a:srgbClr val="453862"/>
                </a:solidFill>
                <a:effectLst/>
                <a:latin typeface="Helvetica Neue"/>
              </a:rPr>
              <a:t> does not need a text description.</a:t>
            </a:r>
            <a:r>
              <a:rPr lang="en-US" b="0" i="0" dirty="0">
                <a:solidFill>
                  <a:srgbClr val="453862"/>
                </a:solidFill>
                <a:effectLst/>
                <a:latin typeface="Helvetica Neue"/>
              </a:rPr>
              <a:t>​</a:t>
            </a:r>
            <a:endParaRPr lang="en-US" b="0" i="0" dirty="0">
              <a:effectLst/>
            </a:endParaRPr>
          </a:p>
          <a:p>
            <a:pPr algn="l" rtl="0" fontAlgn="base">
              <a:buFont typeface="Arial" panose="020B0604020202020204" pitchFamily="34" charset="0"/>
              <a:buChar char="•"/>
            </a:pPr>
            <a:r>
              <a:rPr lang="en-CA" b="0" i="0" u="none" strike="noStrike" dirty="0">
                <a:solidFill>
                  <a:srgbClr val="000000"/>
                </a:solidFill>
                <a:effectLst/>
                <a:latin typeface="Helvetica Neue"/>
              </a:rPr>
              <a:t>Is primarily for design</a:t>
            </a:r>
            <a:r>
              <a:rPr lang="en-US" b="0" i="0" dirty="0">
                <a:solidFill>
                  <a:srgbClr val="000000"/>
                </a:solidFill>
                <a:effectLst/>
                <a:latin typeface="Helvetica Neue"/>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Helvetica Neue"/>
              </a:rPr>
              <a:t>Does not convey content (or are already described in surrounding text)</a:t>
            </a:r>
            <a:br>
              <a:rPr lang="en-CA" b="0" i="0" u="none" strike="noStrike" dirty="0">
                <a:solidFill>
                  <a:srgbClr val="000000"/>
                </a:solidFill>
                <a:effectLst/>
                <a:latin typeface="Helvetica Neue"/>
              </a:rPr>
            </a:br>
            <a:endParaRPr lang="en-CA" b="0" i="0" u="none" strike="noStrike" dirty="0">
              <a:solidFill>
                <a:srgbClr val="000000"/>
              </a:solidFill>
              <a:effectLst/>
              <a:latin typeface="Helvetica Neue"/>
            </a:endParaRPr>
          </a:p>
          <a:p>
            <a:pPr marL="0" indent="0" algn="l" rtl="0" fontAlgn="base">
              <a:buNone/>
            </a:pPr>
            <a:r>
              <a:rPr lang="en-CA" b="1" i="0" u="none" strike="noStrike" dirty="0">
                <a:solidFill>
                  <a:srgbClr val="453862"/>
                </a:solidFill>
                <a:effectLst/>
                <a:latin typeface="Helvetica Neue"/>
              </a:rPr>
              <a:t>A functional image</a:t>
            </a:r>
            <a:r>
              <a:rPr lang="en-CA" b="0" i="0" u="none" strike="noStrike" dirty="0">
                <a:solidFill>
                  <a:srgbClr val="453862"/>
                </a:solidFill>
                <a:effectLst/>
                <a:latin typeface="Helvetica Neue"/>
              </a:rPr>
              <a:t> contains content that requires a text description.</a:t>
            </a:r>
            <a:r>
              <a:rPr lang="en-CA" b="0" i="0" dirty="0">
                <a:solidFill>
                  <a:srgbClr val="453862"/>
                </a:solidFill>
                <a:effectLst/>
                <a:latin typeface="Helvetica Neue"/>
              </a:rPr>
              <a:t>​</a:t>
            </a:r>
            <a:endParaRPr lang="en-CA" b="0" i="0" dirty="0">
              <a:effectLst/>
            </a:endParaRPr>
          </a:p>
          <a:p>
            <a:pPr algn="l" rtl="0" fontAlgn="base">
              <a:buFont typeface="Arial" panose="020B0604020202020204" pitchFamily="34" charset="0"/>
              <a:buChar char="•"/>
            </a:pPr>
            <a:r>
              <a:rPr lang="en-CA" b="0" i="0" u="none" strike="noStrike" dirty="0">
                <a:solidFill>
                  <a:srgbClr val="000000"/>
                </a:solidFill>
                <a:effectLst/>
                <a:latin typeface="Helvetica Neue"/>
              </a:rPr>
              <a:t>Alt text</a:t>
            </a:r>
            <a:r>
              <a:rPr lang="en-US" b="0" i="0" dirty="0">
                <a:solidFill>
                  <a:srgbClr val="000000"/>
                </a:solidFill>
                <a:effectLst/>
                <a:latin typeface="Helvetica Neue"/>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Helvetica Neue"/>
              </a:rPr>
              <a:t>Surrounding text or caption</a:t>
            </a:r>
            <a:r>
              <a:rPr lang="en-US" b="0" i="0" dirty="0">
                <a:solidFill>
                  <a:srgbClr val="000000"/>
                </a:solidFill>
                <a:effectLst/>
                <a:latin typeface="Helvetica Neue"/>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CA" b="0" i="0" u="none" strike="noStrike" dirty="0">
                <a:solidFill>
                  <a:srgbClr val="000000"/>
                </a:solidFill>
                <a:effectLst/>
                <a:latin typeface="Helvetica Neue"/>
              </a:rPr>
              <a:t>Long description</a:t>
            </a:r>
            <a:endParaRPr lang="en-US" b="0" i="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15560240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FF09F-70ED-2CF4-E79D-555779EC6FE5}"/>
              </a:ext>
            </a:extLst>
          </p:cNvPr>
          <p:cNvSpPr>
            <a:spLocks noGrp="1"/>
          </p:cNvSpPr>
          <p:nvPr>
            <p:ph type="title"/>
          </p:nvPr>
        </p:nvSpPr>
        <p:spPr/>
        <p:txBody>
          <a:bodyPr/>
          <a:lstStyle/>
          <a:p>
            <a:r>
              <a:rPr lang="en-US" dirty="0"/>
              <a:t>Decorative Image</a:t>
            </a:r>
            <a:endParaRPr lang="en-CA" dirty="0"/>
          </a:p>
        </p:txBody>
      </p:sp>
      <p:sp>
        <p:nvSpPr>
          <p:cNvPr id="3" name="Content Placeholder 2">
            <a:extLst>
              <a:ext uri="{FF2B5EF4-FFF2-40B4-BE49-F238E27FC236}">
                <a16:creationId xmlns:a16="http://schemas.microsoft.com/office/drawing/2014/main" id="{C1E3A286-408C-8C39-5346-8596683159BB}"/>
              </a:ext>
            </a:extLst>
          </p:cNvPr>
          <p:cNvSpPr>
            <a:spLocks noGrp="1"/>
          </p:cNvSpPr>
          <p:nvPr>
            <p:ph sz="quarter" idx="10"/>
          </p:nvPr>
        </p:nvSpPr>
        <p:spPr>
          <a:xfrm>
            <a:off x="3132138" y="605642"/>
            <a:ext cx="5849937" cy="1781298"/>
          </a:xfrm>
        </p:spPr>
        <p:txBody>
          <a:bodyPr/>
          <a:lstStyle/>
          <a:p>
            <a:pPr marL="0" indent="0">
              <a:buNone/>
            </a:pPr>
            <a:r>
              <a:rPr lang="en-US" dirty="0"/>
              <a:t>A bag of potato chips weighs 48 grams. How many milligrams is that?</a:t>
            </a:r>
            <a:endParaRPr lang="en-CA" dirty="0"/>
          </a:p>
        </p:txBody>
      </p:sp>
      <p:pic>
        <p:nvPicPr>
          <p:cNvPr id="6" name="Content Placeholder 5" descr="An open bag of chips.">
            <a:extLst>
              <a:ext uri="{FF2B5EF4-FFF2-40B4-BE49-F238E27FC236}">
                <a16:creationId xmlns:a16="http://schemas.microsoft.com/office/drawing/2014/main" id="{E1F994A0-4811-BF44-17D3-5A4124664A85}"/>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681351" y="1704572"/>
            <a:ext cx="4417620" cy="2922992"/>
          </a:xfrm>
        </p:spPr>
      </p:pic>
    </p:spTree>
    <p:extLst>
      <p:ext uri="{BB962C8B-B14F-4D97-AF65-F5344CB8AC3E}">
        <p14:creationId xmlns:p14="http://schemas.microsoft.com/office/powerpoint/2010/main" val="4102833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E92A-8F37-AD74-8FF6-D8919045F040}"/>
              </a:ext>
            </a:extLst>
          </p:cNvPr>
          <p:cNvSpPr>
            <a:spLocks noGrp="1"/>
          </p:cNvSpPr>
          <p:nvPr>
            <p:ph type="title"/>
          </p:nvPr>
        </p:nvSpPr>
        <p:spPr/>
        <p:txBody>
          <a:bodyPr/>
          <a:lstStyle/>
          <a:p>
            <a:r>
              <a:rPr lang="en-US" dirty="0"/>
              <a:t>Functional Image</a:t>
            </a:r>
            <a:endParaRPr lang="en-CA" dirty="0"/>
          </a:p>
        </p:txBody>
      </p:sp>
      <p:pic>
        <p:nvPicPr>
          <p:cNvPr id="7" name="Content Placeholder 6" descr="A line graph shows a close correlation between the divorce rate in Maine and the per capita consumption of margarine between 2000 and 2009.​">
            <a:extLst>
              <a:ext uri="{FF2B5EF4-FFF2-40B4-BE49-F238E27FC236}">
                <a16:creationId xmlns:a16="http://schemas.microsoft.com/office/drawing/2014/main" id="{370D47B8-0731-D41E-1AA7-61C81B806FC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396456" y="515938"/>
            <a:ext cx="5321300" cy="3790950"/>
          </a:xfrm>
        </p:spPr>
      </p:pic>
    </p:spTree>
    <p:extLst>
      <p:ext uri="{BB962C8B-B14F-4D97-AF65-F5344CB8AC3E}">
        <p14:creationId xmlns:p14="http://schemas.microsoft.com/office/powerpoint/2010/main" val="319895018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8D2F2-7A0F-4AE6-B837-AFD04ED0442B}"/>
              </a:ext>
            </a:extLst>
          </p:cNvPr>
          <p:cNvSpPr>
            <a:spLocks noGrp="1"/>
          </p:cNvSpPr>
          <p:nvPr>
            <p:ph type="title"/>
          </p:nvPr>
        </p:nvSpPr>
        <p:spPr>
          <a:xfrm>
            <a:off x="81509" y="78972"/>
            <a:ext cx="7886700" cy="633061"/>
          </a:xfrm>
        </p:spPr>
        <p:txBody>
          <a:bodyPr/>
          <a:lstStyle/>
          <a:p>
            <a:r>
              <a:rPr lang="en-US"/>
              <a:t>Poll: Which image description is best?</a:t>
            </a:r>
            <a:endParaRPr lang="en-CA"/>
          </a:p>
        </p:txBody>
      </p:sp>
      <p:pic>
        <p:nvPicPr>
          <p:cNvPr id="2" name="Picture 2" descr="Shape, circle&#10;&#10;Description automatically generated">
            <a:extLst>
              <a:ext uri="{FF2B5EF4-FFF2-40B4-BE49-F238E27FC236}">
                <a16:creationId xmlns:a16="http://schemas.microsoft.com/office/drawing/2014/main" id="{2532ED05-94C9-488F-8AC2-A515E3B2C1A1}"/>
              </a:ext>
            </a:extLst>
          </p:cNvPr>
          <p:cNvPicPr>
            <a:picLocks noGrp="1" noChangeAspect="1"/>
          </p:cNvPicPr>
          <p:nvPr>
            <p:ph sz="half" idx="1"/>
          </p:nvPr>
        </p:nvPicPr>
        <p:blipFill>
          <a:blip r:embed="rId3"/>
          <a:stretch>
            <a:fillRect/>
          </a:stretch>
        </p:blipFill>
        <p:spPr>
          <a:xfrm>
            <a:off x="2356726" y="711908"/>
            <a:ext cx="4433341" cy="1483837"/>
          </a:xfrm>
        </p:spPr>
      </p:pic>
      <p:sp>
        <p:nvSpPr>
          <p:cNvPr id="6" name="Content Placeholder 5">
            <a:extLst>
              <a:ext uri="{FF2B5EF4-FFF2-40B4-BE49-F238E27FC236}">
                <a16:creationId xmlns:a16="http://schemas.microsoft.com/office/drawing/2014/main" id="{59D8339E-35F6-416D-97B0-3EF0C5F16ED0}"/>
              </a:ext>
            </a:extLst>
          </p:cNvPr>
          <p:cNvSpPr>
            <a:spLocks noGrp="1"/>
          </p:cNvSpPr>
          <p:nvPr>
            <p:ph sz="half" idx="2"/>
          </p:nvPr>
        </p:nvSpPr>
        <p:spPr>
          <a:xfrm>
            <a:off x="229678" y="2156816"/>
            <a:ext cx="8832812" cy="2519039"/>
          </a:xfrm>
        </p:spPr>
        <p:txBody>
          <a:bodyPr vert="horz" lIns="91440" tIns="45720" rIns="91440" bIns="45720" rtlCol="0" anchor="t">
            <a:normAutofit fontScale="92500" lnSpcReduction="10000"/>
          </a:bodyPr>
          <a:lstStyle/>
          <a:p>
            <a:pPr marL="457200" indent="-457200">
              <a:buAutoNum type="arabicPeriod"/>
            </a:pPr>
            <a:r>
              <a:rPr lang="en-CA">
                <a:latin typeface="Helvetica Neue"/>
              </a:rPr>
              <a:t>The Wong-Baker Faces Pain-rating scale.</a:t>
            </a:r>
          </a:p>
          <a:p>
            <a:pPr marL="457200" indent="-457200">
              <a:buAutoNum type="arabicPeriod"/>
            </a:pPr>
            <a:r>
              <a:rPr lang="en-CA">
                <a:latin typeface="Helvetica Neue"/>
              </a:rPr>
              <a:t>A collection of happy, neutral, and sad cartoon faces with numbers 0-10 underneath.</a:t>
            </a:r>
            <a:endParaRPr lang="en-CA"/>
          </a:p>
          <a:p>
            <a:pPr marL="457200" indent="-457200">
              <a:buAutoNum type="arabicPeriod"/>
            </a:pPr>
            <a:r>
              <a:rPr lang="en-CA">
                <a:latin typeface="Helvetica Neue"/>
              </a:rPr>
              <a:t>A scale that uses cartoon faces to illustrate the different levels of pain that correspond to a numbered scale from 0 to 10. Zero is smiling, 2 is a small smile, 4 is a straight face, 6 is a slightly sad face, 8 is a big sad face, and 10 is a bigger sad face that is crying.</a:t>
            </a:r>
          </a:p>
          <a:p>
            <a:pPr marL="457200" indent="-457200">
              <a:buAutoNum type="arabicPeriod"/>
            </a:pPr>
            <a:endParaRPr lang="en-CA"/>
          </a:p>
        </p:txBody>
      </p:sp>
      <p:sp>
        <p:nvSpPr>
          <p:cNvPr id="3" name="TextBox 2">
            <a:extLst>
              <a:ext uri="{FF2B5EF4-FFF2-40B4-BE49-F238E27FC236}">
                <a16:creationId xmlns:a16="http://schemas.microsoft.com/office/drawing/2014/main" id="{A7B13384-3741-4A17-9B50-DC5FCC16313F}"/>
              </a:ext>
            </a:extLst>
          </p:cNvPr>
          <p:cNvSpPr txBox="1"/>
          <p:nvPr/>
        </p:nvSpPr>
        <p:spPr>
          <a:xfrm>
            <a:off x="4572000" y="4521966"/>
            <a:ext cx="467113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a:t>
            </a:r>
            <a:r>
              <a:rPr lang="en-US" sz="1400">
                <a:ea typeface="+mn-lt"/>
                <a:cs typeface="+mn-lt"/>
                <a:hlinkClick r:id="rId4"/>
              </a:rPr>
              <a:t>Wong-Baker scale with emoji</a:t>
            </a:r>
            <a:r>
              <a:rPr lang="en-US" sz="1400">
                <a:ea typeface="+mn-lt"/>
                <a:cs typeface="+mn-lt"/>
              </a:rPr>
              <a:t>" by </a:t>
            </a:r>
            <a:r>
              <a:rPr lang="en-US" sz="1400">
                <a:ea typeface="+mn-lt"/>
                <a:cs typeface="+mn-lt"/>
                <a:hlinkClick r:id="rId5"/>
              </a:rPr>
              <a:t>Lord </a:t>
            </a:r>
            <a:r>
              <a:rPr lang="en-US" sz="1400" err="1">
                <a:ea typeface="+mn-lt"/>
                <a:cs typeface="+mn-lt"/>
                <a:hlinkClick r:id="rId5"/>
              </a:rPr>
              <a:t>Belbury</a:t>
            </a:r>
            <a:r>
              <a:rPr lang="en-US" sz="1400">
                <a:ea typeface="+mn-lt"/>
                <a:cs typeface="+mn-lt"/>
              </a:rPr>
              <a:t>. CC BY-SA 4.0.</a:t>
            </a:r>
            <a:endParaRPr lang="en-US" sz="1400"/>
          </a:p>
        </p:txBody>
      </p:sp>
    </p:spTree>
    <p:extLst>
      <p:ext uri="{BB962C8B-B14F-4D97-AF65-F5344CB8AC3E}">
        <p14:creationId xmlns:p14="http://schemas.microsoft.com/office/powerpoint/2010/main" val="1179432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pe, circle&#10;&#10;Description automatically generated">
            <a:extLst>
              <a:ext uri="{FF2B5EF4-FFF2-40B4-BE49-F238E27FC236}">
                <a16:creationId xmlns:a16="http://schemas.microsoft.com/office/drawing/2014/main" id="{2532ED05-94C9-488F-8AC2-A515E3B2C1A1}"/>
              </a:ext>
            </a:extLst>
          </p:cNvPr>
          <p:cNvPicPr>
            <a:picLocks noGrp="1" noChangeAspect="1"/>
          </p:cNvPicPr>
          <p:nvPr>
            <p:ph sz="half" idx="1"/>
          </p:nvPr>
        </p:nvPicPr>
        <p:blipFill>
          <a:blip r:embed="rId3"/>
          <a:stretch>
            <a:fillRect/>
          </a:stretch>
        </p:blipFill>
        <p:spPr>
          <a:xfrm>
            <a:off x="2356726" y="711908"/>
            <a:ext cx="4433341" cy="1483837"/>
          </a:xfrm>
        </p:spPr>
      </p:pic>
      <p:sp>
        <p:nvSpPr>
          <p:cNvPr id="6" name="Content Placeholder 5">
            <a:extLst>
              <a:ext uri="{FF2B5EF4-FFF2-40B4-BE49-F238E27FC236}">
                <a16:creationId xmlns:a16="http://schemas.microsoft.com/office/drawing/2014/main" id="{59D8339E-35F6-416D-97B0-3EF0C5F16ED0}"/>
              </a:ext>
            </a:extLst>
          </p:cNvPr>
          <p:cNvSpPr>
            <a:spLocks noGrp="1"/>
          </p:cNvSpPr>
          <p:nvPr>
            <p:ph sz="half" idx="2"/>
          </p:nvPr>
        </p:nvSpPr>
        <p:spPr>
          <a:xfrm>
            <a:off x="229678" y="2156816"/>
            <a:ext cx="8832812" cy="2519039"/>
          </a:xfrm>
        </p:spPr>
        <p:txBody>
          <a:bodyPr vert="horz" lIns="91440" tIns="45720" rIns="91440" bIns="45720" rtlCol="0" anchor="t">
            <a:normAutofit fontScale="92500" lnSpcReduction="10000"/>
          </a:bodyPr>
          <a:lstStyle/>
          <a:p>
            <a:pPr marL="457200" indent="-457200">
              <a:buAutoNum type="arabicPeriod"/>
            </a:pPr>
            <a:r>
              <a:rPr lang="en-CA">
                <a:latin typeface="Helvetica Neue"/>
              </a:rPr>
              <a:t>The Wong-Baker Faces Pain-rating scale.</a:t>
            </a:r>
          </a:p>
          <a:p>
            <a:pPr marL="457200" indent="-457200">
              <a:buAutoNum type="arabicPeriod"/>
            </a:pPr>
            <a:r>
              <a:rPr lang="en-CA">
                <a:latin typeface="Helvetica Neue"/>
              </a:rPr>
              <a:t>A collection of happy, neutral, and sad cartoon faces with numbers 0-10 underneath.</a:t>
            </a:r>
            <a:endParaRPr lang="en-CA"/>
          </a:p>
          <a:p>
            <a:pPr marL="457200" indent="-457200">
              <a:buAutoNum type="arabicPeriod"/>
            </a:pPr>
            <a:r>
              <a:rPr lang="en-CA">
                <a:latin typeface="Helvetica Neue"/>
              </a:rPr>
              <a:t>A scale that uses cartoon faces to illustrate the different levels of pain that correspond to a numbered scale from 0 to 10. Zero is smiling, 2 is a small smile, 4 is a straight face, 6 is a slightly sad face, 8 is a big sad face, and 10 is a bigger sad face that is crying.</a:t>
            </a:r>
          </a:p>
          <a:p>
            <a:pPr marL="457200" indent="-457200">
              <a:buAutoNum type="arabicPeriod"/>
            </a:pPr>
            <a:endParaRPr lang="en-CA"/>
          </a:p>
        </p:txBody>
      </p:sp>
      <p:sp>
        <p:nvSpPr>
          <p:cNvPr id="5" name="Rectangle 4">
            <a:extLst>
              <a:ext uri="{FF2B5EF4-FFF2-40B4-BE49-F238E27FC236}">
                <a16:creationId xmlns:a16="http://schemas.microsoft.com/office/drawing/2014/main" id="{ABC81C76-05F9-4723-B072-2CDC42857462}"/>
              </a:ext>
            </a:extLst>
          </p:cNvPr>
          <p:cNvSpPr/>
          <p:nvPr/>
        </p:nvSpPr>
        <p:spPr>
          <a:xfrm>
            <a:off x="81509" y="3186545"/>
            <a:ext cx="8980981" cy="14838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7">
            <a:extLst>
              <a:ext uri="{FF2B5EF4-FFF2-40B4-BE49-F238E27FC236}">
                <a16:creationId xmlns:a16="http://schemas.microsoft.com/office/drawing/2014/main" id="{CFCB6051-DF6B-4DA5-B903-20ABE259CFD9}"/>
              </a:ext>
            </a:extLst>
          </p:cNvPr>
          <p:cNvSpPr>
            <a:spLocks noGrp="1"/>
          </p:cNvSpPr>
          <p:nvPr>
            <p:ph type="title"/>
          </p:nvPr>
        </p:nvSpPr>
        <p:spPr>
          <a:xfrm>
            <a:off x="81509" y="-56896"/>
            <a:ext cx="7886700" cy="994172"/>
          </a:xfrm>
        </p:spPr>
        <p:txBody>
          <a:bodyPr>
            <a:normAutofit fontScale="90000"/>
          </a:bodyPr>
          <a:lstStyle/>
          <a:p>
            <a:r>
              <a:rPr lang="en-US">
                <a:latin typeface="Helvetica Neue"/>
              </a:rPr>
              <a:t>Answer: Which image description is best?</a:t>
            </a:r>
            <a:endParaRPr lang="en-CA"/>
          </a:p>
        </p:txBody>
      </p:sp>
    </p:spTree>
    <p:extLst>
      <p:ext uri="{BB962C8B-B14F-4D97-AF65-F5344CB8AC3E}">
        <p14:creationId xmlns:p14="http://schemas.microsoft.com/office/powerpoint/2010/main" val="2768934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926C-1651-B1EE-5553-CE3DF6B1CBA4}"/>
              </a:ext>
            </a:extLst>
          </p:cNvPr>
          <p:cNvSpPr>
            <a:spLocks noGrp="1"/>
          </p:cNvSpPr>
          <p:nvPr>
            <p:ph type="title"/>
          </p:nvPr>
        </p:nvSpPr>
        <p:spPr/>
        <p:txBody>
          <a:bodyPr/>
          <a:lstStyle/>
          <a:p>
            <a:r>
              <a:rPr lang="en-US" dirty="0"/>
              <a:t>Alt Text</a:t>
            </a:r>
            <a:endParaRPr lang="en-CA" dirty="0"/>
          </a:p>
        </p:txBody>
      </p:sp>
      <p:sp>
        <p:nvSpPr>
          <p:cNvPr id="4" name="Content Placeholder 3">
            <a:extLst>
              <a:ext uri="{FF2B5EF4-FFF2-40B4-BE49-F238E27FC236}">
                <a16:creationId xmlns:a16="http://schemas.microsoft.com/office/drawing/2014/main" id="{4361DFC7-310B-85EE-323E-70BC4C28553F}"/>
              </a:ext>
            </a:extLst>
          </p:cNvPr>
          <p:cNvSpPr>
            <a:spLocks noGrp="1"/>
          </p:cNvSpPr>
          <p:nvPr>
            <p:ph sz="quarter" idx="10"/>
          </p:nvPr>
        </p:nvSpPr>
        <p:spPr>
          <a:xfrm>
            <a:off x="3132138" y="839095"/>
            <a:ext cx="5849937" cy="3788467"/>
          </a:xfrm>
          <a:noFill/>
        </p:spPr>
        <p:txBody>
          <a:bodyPr>
            <a:normAutofit/>
          </a:bodyPr>
          <a:lstStyle/>
          <a:p>
            <a:pPr marL="0" indent="0">
              <a:buNone/>
            </a:pPr>
            <a:r>
              <a:rPr lang="en-US" dirty="0">
                <a:solidFill>
                  <a:schemeClr val="bg1"/>
                </a:solidFill>
              </a:rPr>
              <a:t>A short text description of an image that appears in the alt attribute of the image tag.​</a:t>
            </a:r>
          </a:p>
          <a:p>
            <a:r>
              <a:rPr lang="en-US" dirty="0">
                <a:solidFill>
                  <a:schemeClr val="bg1"/>
                </a:solidFill>
              </a:rPr>
              <a:t>Will not appear visually ​</a:t>
            </a:r>
          </a:p>
          <a:p>
            <a:r>
              <a:rPr lang="en-US" dirty="0">
                <a:solidFill>
                  <a:schemeClr val="bg1"/>
                </a:solidFill>
              </a:rPr>
              <a:t>Can be accessed by text-to-speech technology (including screen readers)​</a:t>
            </a:r>
          </a:p>
          <a:p>
            <a:r>
              <a:rPr lang="en-US" dirty="0">
                <a:solidFill>
                  <a:schemeClr val="bg1"/>
                </a:solidFill>
              </a:rPr>
              <a:t>Should be less than 125 characters​</a:t>
            </a:r>
          </a:p>
          <a:p>
            <a:r>
              <a:rPr lang="en-US" dirty="0">
                <a:solidFill>
                  <a:schemeClr val="bg1"/>
                </a:solidFill>
              </a:rPr>
              <a:t>Does not need to include “Image of..”</a:t>
            </a:r>
            <a:endParaRPr lang="en-CA" dirty="0">
              <a:solidFill>
                <a:schemeClr val="bg1"/>
              </a:solidFill>
            </a:endParaRPr>
          </a:p>
        </p:txBody>
      </p:sp>
    </p:spTree>
    <p:extLst>
      <p:ext uri="{BB962C8B-B14F-4D97-AF65-F5344CB8AC3E}">
        <p14:creationId xmlns:p14="http://schemas.microsoft.com/office/powerpoint/2010/main" val="62662853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EE6E-FAE1-5D7B-D4F9-DA3E4BB0C75E}"/>
              </a:ext>
            </a:extLst>
          </p:cNvPr>
          <p:cNvSpPr>
            <a:spLocks noGrp="1"/>
          </p:cNvSpPr>
          <p:nvPr>
            <p:ph type="title"/>
          </p:nvPr>
        </p:nvSpPr>
        <p:spPr/>
        <p:txBody>
          <a:bodyPr/>
          <a:lstStyle/>
          <a:p>
            <a:r>
              <a:rPr lang="en-US" dirty="0"/>
              <a:t>Surrounding Text or Caption</a:t>
            </a:r>
            <a:endParaRPr lang="en-CA" dirty="0"/>
          </a:p>
        </p:txBody>
      </p:sp>
      <p:pic>
        <p:nvPicPr>
          <p:cNvPr id="5" name="Content Placeholder 4" descr="An older Indigenous woman sits cross legged on the deck a weaves baskets.">
            <a:extLst>
              <a:ext uri="{FF2B5EF4-FFF2-40B4-BE49-F238E27FC236}">
                <a16:creationId xmlns:a16="http://schemas.microsoft.com/office/drawing/2014/main" id="{67382EF1-FCCD-AF39-4705-A503D679A9D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05328" y="897728"/>
            <a:ext cx="2601381" cy="3348043"/>
          </a:xfrm>
        </p:spPr>
      </p:pic>
      <p:sp>
        <p:nvSpPr>
          <p:cNvPr id="6" name="TextBox 5">
            <a:extLst>
              <a:ext uri="{FF2B5EF4-FFF2-40B4-BE49-F238E27FC236}">
                <a16:creationId xmlns:a16="http://schemas.microsoft.com/office/drawing/2014/main" id="{19CC8CFD-A893-A0EE-FC8A-4587EBD3C1D8}"/>
              </a:ext>
            </a:extLst>
          </p:cNvPr>
          <p:cNvSpPr txBox="1"/>
          <p:nvPr/>
        </p:nvSpPr>
        <p:spPr>
          <a:xfrm>
            <a:off x="5688104" y="1766900"/>
            <a:ext cx="3313391" cy="830995"/>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j-lt"/>
                <a:ea typeface="+mj-ea"/>
                <a:cs typeface="+mj-cs"/>
                <a:sym typeface="Calibri"/>
              </a:rPr>
              <a:t>Figure 1. A </a:t>
            </a:r>
            <a:r>
              <a:rPr kumimoji="0" lang="en-US" sz="2400" b="0" i="0" u="none" strike="noStrike" cap="none" spc="0" normalizeH="0" baseline="0" dirty="0" err="1">
                <a:ln>
                  <a:noFill/>
                </a:ln>
                <a:solidFill>
                  <a:schemeClr val="bg1"/>
                </a:solidFill>
                <a:effectLst/>
                <a:uFillTx/>
                <a:latin typeface="+mj-lt"/>
                <a:ea typeface="+mj-ea"/>
                <a:cs typeface="+mj-cs"/>
                <a:sym typeface="Calibri"/>
              </a:rPr>
              <a:t>Stó:lō</a:t>
            </a:r>
            <a:r>
              <a:rPr kumimoji="0" lang="en-US" sz="2400" b="0" i="0" u="none" strike="noStrike" cap="none" spc="0" normalizeH="0" baseline="0" dirty="0">
                <a:ln>
                  <a:noFill/>
                </a:ln>
                <a:solidFill>
                  <a:schemeClr val="bg1"/>
                </a:solidFill>
                <a:effectLst/>
                <a:uFillTx/>
                <a:latin typeface="+mj-lt"/>
                <a:ea typeface="+mj-ea"/>
                <a:cs typeface="+mj-cs"/>
                <a:sym typeface="Calibri"/>
              </a:rPr>
              <a:t> woman, weaving baskets, n.d.</a:t>
            </a:r>
            <a:endParaRPr kumimoji="0" lang="en-CA" sz="24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279592850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08AA-9F8C-493B-8EFC-402CD7950C9B}"/>
              </a:ext>
            </a:extLst>
          </p:cNvPr>
          <p:cNvSpPr>
            <a:spLocks noGrp="1"/>
          </p:cNvSpPr>
          <p:nvPr>
            <p:ph type="title"/>
          </p:nvPr>
        </p:nvSpPr>
        <p:spPr>
          <a:xfrm>
            <a:off x="285008" y="19876"/>
            <a:ext cx="2620320" cy="4734128"/>
          </a:xfrm>
          <a:noFill/>
        </p:spPr>
        <p:txBody>
          <a:bodyPr/>
          <a:lstStyle/>
          <a:p>
            <a:pPr algn="l"/>
            <a:r>
              <a:rPr lang="en-CA"/>
              <a:t>Long Descriptions for Complex Images</a:t>
            </a:r>
          </a:p>
        </p:txBody>
      </p:sp>
      <p:sp>
        <p:nvSpPr>
          <p:cNvPr id="3" name="Content Placeholder 2">
            <a:extLst>
              <a:ext uri="{FF2B5EF4-FFF2-40B4-BE49-F238E27FC236}">
                <a16:creationId xmlns:a16="http://schemas.microsoft.com/office/drawing/2014/main" id="{B8E3E60D-1C35-4C84-8CFE-FD587022E16C}"/>
              </a:ext>
            </a:extLst>
          </p:cNvPr>
          <p:cNvSpPr>
            <a:spLocks noGrp="1"/>
          </p:cNvSpPr>
          <p:nvPr>
            <p:ph sz="quarter" idx="10"/>
          </p:nvPr>
        </p:nvSpPr>
        <p:spPr/>
        <p:txBody>
          <a:bodyPr/>
          <a:lstStyle/>
          <a:p>
            <a:pPr marL="0" indent="0">
              <a:buNone/>
            </a:pPr>
            <a:r>
              <a:rPr lang="en-CA" b="1" dirty="0"/>
              <a:t>Examples</a:t>
            </a:r>
          </a:p>
          <a:p>
            <a:pPr marL="0" indent="0">
              <a:buNone/>
            </a:pPr>
            <a:r>
              <a:rPr lang="en-CA" dirty="0"/>
              <a:t>pie charts, bar carts, line graphs, flow charts, diagrams, illustrations, math graphs, and maps</a:t>
            </a:r>
          </a:p>
          <a:p>
            <a:pPr marL="0" indent="0">
              <a:buNone/>
            </a:pPr>
            <a:endParaRPr lang="en-CA" dirty="0"/>
          </a:p>
        </p:txBody>
      </p:sp>
      <p:pic>
        <p:nvPicPr>
          <p:cNvPr id="10" name="Content Placeholder 9" descr="A diagram of melting and settling processes in a volcanic magma chamber">
            <a:extLst>
              <a:ext uri="{FF2B5EF4-FFF2-40B4-BE49-F238E27FC236}">
                <a16:creationId xmlns:a16="http://schemas.microsoft.com/office/drawing/2014/main" id="{746CB0F3-CDBE-4CB8-971C-217CE81C4D40}"/>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132138" y="1919366"/>
            <a:ext cx="1848483" cy="2055813"/>
          </a:xfrm>
          <a:ln>
            <a:solidFill>
              <a:schemeClr val="tx1"/>
            </a:solidFill>
          </a:ln>
        </p:spPr>
      </p:pic>
      <p:pic>
        <p:nvPicPr>
          <p:cNvPr id="12" name="Picture 11" descr="A diagram illustrating the relative size of three volcanoes">
            <a:extLst>
              <a:ext uri="{FF2B5EF4-FFF2-40B4-BE49-F238E27FC236}">
                <a16:creationId xmlns:a16="http://schemas.microsoft.com/office/drawing/2014/main" id="{DF9BFA7C-7137-484F-AEEE-031A1B2C4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180" y="3404126"/>
            <a:ext cx="4966233" cy="965118"/>
          </a:xfrm>
          <a:prstGeom prst="rect">
            <a:avLst/>
          </a:prstGeom>
          <a:ln>
            <a:solidFill>
              <a:schemeClr val="tx1"/>
            </a:solidFill>
          </a:ln>
        </p:spPr>
      </p:pic>
      <p:pic>
        <p:nvPicPr>
          <p:cNvPr id="14" name="Picture 13" descr="A chart showing the P-waves and S-waves from a small earthquake that took place near Vancouver Island in 1997">
            <a:extLst>
              <a:ext uri="{FF2B5EF4-FFF2-40B4-BE49-F238E27FC236}">
                <a16:creationId xmlns:a16="http://schemas.microsoft.com/office/drawing/2014/main" id="{6ECCF915-6E2B-418F-A894-7BD5AE19D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8359" y="1739374"/>
            <a:ext cx="3560633" cy="1403545"/>
          </a:xfrm>
          <a:prstGeom prst="rect">
            <a:avLst/>
          </a:prstGeom>
          <a:ln>
            <a:solidFill>
              <a:schemeClr val="tx1"/>
            </a:solidFill>
          </a:ln>
        </p:spPr>
      </p:pic>
      <p:sp>
        <p:nvSpPr>
          <p:cNvPr id="4" name="TextBox 3">
            <a:extLst>
              <a:ext uri="{FF2B5EF4-FFF2-40B4-BE49-F238E27FC236}">
                <a16:creationId xmlns:a16="http://schemas.microsoft.com/office/drawing/2014/main" id="{852BC041-8E41-4BD8-9D0C-FF49011CE1C6}"/>
              </a:ext>
            </a:extLst>
          </p:cNvPr>
          <p:cNvSpPr txBox="1"/>
          <p:nvPr/>
        </p:nvSpPr>
        <p:spPr>
          <a:xfrm>
            <a:off x="0" y="4565468"/>
            <a:ext cx="9144000" cy="307777"/>
          </a:xfrm>
          <a:prstGeom prst="rect">
            <a:avLst/>
          </a:prstGeom>
          <a:solidFill>
            <a:schemeClr val="tx1"/>
          </a:solidFill>
        </p:spPr>
        <p:txBody>
          <a:bodyPr wrap="square" rtlCol="0">
            <a:spAutoFit/>
          </a:bodyPr>
          <a:lstStyle/>
          <a:p>
            <a:pPr algn="r"/>
            <a:r>
              <a:rPr lang="en-CA" sz="1400">
                <a:solidFill>
                  <a:schemeClr val="bg1"/>
                </a:solidFill>
                <a:hlinkClick r:id="rId6">
                  <a:extLst>
                    <a:ext uri="{A12FA001-AC4F-418D-AE19-62706E023703}">
                      <ahyp:hlinkClr xmlns:ahyp="http://schemas.microsoft.com/office/drawing/2018/hyperlinkcolor" val="tx"/>
                    </a:ext>
                  </a:extLst>
                </a:hlinkClick>
              </a:rPr>
              <a:t>Magma Chambers</a:t>
            </a:r>
            <a:r>
              <a:rPr lang="en-CA" sz="1400">
                <a:solidFill>
                  <a:schemeClr val="bg1"/>
                </a:solidFill>
              </a:rPr>
              <a:t>, </a:t>
            </a:r>
            <a:r>
              <a:rPr lang="en-CA" sz="1400">
                <a:solidFill>
                  <a:schemeClr val="bg1"/>
                </a:solidFill>
                <a:hlinkClick r:id="rId7">
                  <a:extLst>
                    <a:ext uri="{A12FA001-AC4F-418D-AE19-62706E023703}">
                      <ahyp:hlinkClr xmlns:ahyp="http://schemas.microsoft.com/office/drawing/2018/hyperlinkcolor" val="tx"/>
                    </a:ext>
                  </a:extLst>
                </a:hlinkClick>
              </a:rPr>
              <a:t>P and S Waves</a:t>
            </a:r>
            <a:r>
              <a:rPr lang="en-CA" sz="1400">
                <a:solidFill>
                  <a:schemeClr val="bg1"/>
                </a:solidFill>
              </a:rPr>
              <a:t>, and </a:t>
            </a:r>
            <a:r>
              <a:rPr lang="en-CA" sz="1400">
                <a:solidFill>
                  <a:schemeClr val="bg1"/>
                </a:solidFill>
                <a:hlinkClick r:id="rId8">
                  <a:extLst>
                    <a:ext uri="{A12FA001-AC4F-418D-AE19-62706E023703}">
                      <ahyp:hlinkClr xmlns:ahyp="http://schemas.microsoft.com/office/drawing/2018/hyperlinkcolor" val="tx"/>
                    </a:ext>
                  </a:extLst>
                </a:hlinkClick>
              </a:rPr>
              <a:t>Volcano Size</a:t>
            </a:r>
            <a:r>
              <a:rPr lang="en-CA" sz="1400">
                <a:solidFill>
                  <a:schemeClr val="bg1"/>
                </a:solidFill>
              </a:rPr>
              <a:t> © Steven Earle. CC BY </a:t>
            </a:r>
          </a:p>
        </p:txBody>
      </p:sp>
    </p:spTree>
    <p:extLst>
      <p:ext uri="{BB962C8B-B14F-4D97-AF65-F5344CB8AC3E}">
        <p14:creationId xmlns:p14="http://schemas.microsoft.com/office/powerpoint/2010/main" val="139697616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C7D1-5BEF-C2E0-CB91-3F9F2FDE7764}"/>
              </a:ext>
            </a:extLst>
          </p:cNvPr>
          <p:cNvSpPr>
            <a:spLocks noGrp="1"/>
          </p:cNvSpPr>
          <p:nvPr>
            <p:ph type="title"/>
          </p:nvPr>
        </p:nvSpPr>
        <p:spPr>
          <a:xfrm>
            <a:off x="0" y="0"/>
            <a:ext cx="2600696" cy="4734128"/>
          </a:xfrm>
        </p:spPr>
        <p:txBody>
          <a:bodyPr/>
          <a:lstStyle/>
          <a:p>
            <a:r>
              <a:rPr lang="en-US" dirty="0"/>
              <a:t>Tips for Writing Image Descriptions</a:t>
            </a:r>
            <a:endParaRPr lang="en-CA" dirty="0"/>
          </a:p>
        </p:txBody>
      </p:sp>
      <p:sp>
        <p:nvSpPr>
          <p:cNvPr id="3" name="Content Placeholder 2">
            <a:extLst>
              <a:ext uri="{FF2B5EF4-FFF2-40B4-BE49-F238E27FC236}">
                <a16:creationId xmlns:a16="http://schemas.microsoft.com/office/drawing/2014/main" id="{36D85A4A-38F9-E2BA-D6B5-541DC06C029E}"/>
              </a:ext>
            </a:extLst>
          </p:cNvPr>
          <p:cNvSpPr>
            <a:spLocks noGrp="1"/>
          </p:cNvSpPr>
          <p:nvPr>
            <p:ph sz="quarter" idx="10"/>
          </p:nvPr>
        </p:nvSpPr>
        <p:spPr>
          <a:xfrm>
            <a:off x="3132138" y="515937"/>
            <a:ext cx="5849937" cy="1633537"/>
          </a:xfrm>
        </p:spPr>
        <p:txBody>
          <a:bodyPr>
            <a:normAutofit/>
          </a:bodyPr>
          <a:lstStyle/>
          <a:p>
            <a:pPr marL="0" indent="0" algn="l" rtl="0" fontAlgn="base">
              <a:buNone/>
            </a:pPr>
            <a:r>
              <a:rPr lang="en-CA" b="1" i="0" u="none" strike="noStrike" dirty="0">
                <a:effectLst/>
                <a:latin typeface="Helvetica Neue"/>
              </a:rPr>
              <a:t>What to describe</a:t>
            </a:r>
            <a:r>
              <a:rPr lang="en-US" b="0" i="0" dirty="0">
                <a:effectLst/>
                <a:latin typeface="Helvetica Neue"/>
              </a:rPr>
              <a:t>​</a:t>
            </a:r>
            <a:endParaRPr lang="en-US" b="0" i="0" dirty="0">
              <a:effectLst/>
            </a:endParaRPr>
          </a:p>
          <a:p>
            <a:pPr algn="l" rtl="0" fontAlgn="base">
              <a:buFont typeface="Arial" panose="020B0604020202020204" pitchFamily="34" charset="0"/>
              <a:buChar char="•"/>
            </a:pPr>
            <a:r>
              <a:rPr lang="en-CA" b="0" i="0" u="none" strike="noStrike" dirty="0">
                <a:effectLst/>
                <a:latin typeface="Helvetica Neue"/>
              </a:rPr>
              <a:t>Content/purpose of the image.</a:t>
            </a:r>
            <a:endParaRPr lang="en-US" b="0" i="0" dirty="0">
              <a:effectLst/>
              <a:latin typeface="Arial" panose="020B0604020202020204" pitchFamily="34" charset="0"/>
            </a:endParaRPr>
          </a:p>
          <a:p>
            <a:pPr algn="l" rtl="0" fontAlgn="base">
              <a:buFont typeface="Arial" panose="020B0604020202020204" pitchFamily="34" charset="0"/>
              <a:buChar char="•"/>
            </a:pPr>
            <a:r>
              <a:rPr lang="en-CA" b="0" i="0" u="none" strike="noStrike" dirty="0">
                <a:effectLst/>
                <a:latin typeface="Helvetica Neue"/>
              </a:rPr>
              <a:t>Will depend on audience/context</a:t>
            </a:r>
            <a:endParaRPr lang="en-US" b="0" i="0" dirty="0">
              <a:effectLst/>
              <a:latin typeface="Arial" panose="020B0604020202020204" pitchFamily="34" charset="0"/>
            </a:endParaRPr>
          </a:p>
        </p:txBody>
      </p:sp>
      <p:sp>
        <p:nvSpPr>
          <p:cNvPr id="4" name="Content Placeholder 3">
            <a:extLst>
              <a:ext uri="{FF2B5EF4-FFF2-40B4-BE49-F238E27FC236}">
                <a16:creationId xmlns:a16="http://schemas.microsoft.com/office/drawing/2014/main" id="{FD9AA07A-E1B2-A566-8DEE-CA6F9DF305A5}"/>
              </a:ext>
            </a:extLst>
          </p:cNvPr>
          <p:cNvSpPr>
            <a:spLocks noGrp="1"/>
          </p:cNvSpPr>
          <p:nvPr>
            <p:ph sz="quarter" idx="11"/>
          </p:nvPr>
        </p:nvSpPr>
        <p:spPr>
          <a:xfrm>
            <a:off x="3132138" y="2149474"/>
            <a:ext cx="5810250" cy="2055813"/>
          </a:xfrm>
        </p:spPr>
        <p:txBody>
          <a:bodyPr>
            <a:normAutofit/>
          </a:bodyPr>
          <a:lstStyle/>
          <a:p>
            <a:pPr marL="0" indent="0" algn="l" rtl="0" fontAlgn="base">
              <a:buNone/>
            </a:pPr>
            <a:r>
              <a:rPr lang="en-CA" b="1" i="0" u="none" strike="noStrike" dirty="0">
                <a:effectLst/>
                <a:latin typeface="Helvetica Neue"/>
              </a:rPr>
              <a:t>How to describe</a:t>
            </a:r>
            <a:r>
              <a:rPr lang="en-US" b="0" i="0" dirty="0">
                <a:effectLst/>
                <a:latin typeface="Helvetica Neue"/>
              </a:rPr>
              <a:t>​</a:t>
            </a:r>
            <a:endParaRPr lang="en-US" b="0" i="0" dirty="0">
              <a:effectLst/>
            </a:endParaRPr>
          </a:p>
          <a:p>
            <a:pPr algn="l" rtl="0" fontAlgn="base">
              <a:buFont typeface="Arial" panose="020B0604020202020204" pitchFamily="34" charset="0"/>
              <a:buChar char="•"/>
            </a:pPr>
            <a:r>
              <a:rPr lang="en-CA" b="0" i="0" u="none" strike="noStrike" dirty="0">
                <a:effectLst/>
                <a:latin typeface="Helvetica Neue"/>
              </a:rPr>
              <a:t>Be objective</a:t>
            </a:r>
            <a:r>
              <a:rPr lang="en-US" b="0" i="0" dirty="0">
                <a:effectLst/>
                <a:latin typeface="Helvetica Neue"/>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CA" b="0" i="0" u="none" strike="noStrike" dirty="0">
                <a:effectLst/>
                <a:latin typeface="Helvetica Neue"/>
              </a:rPr>
              <a:t>Be concise.</a:t>
            </a:r>
            <a:endParaRPr lang="en-US" b="0" i="0" dirty="0">
              <a:effectLst/>
              <a:latin typeface="Arial" panose="020B0604020202020204" pitchFamily="34" charset="0"/>
            </a:endParaRPr>
          </a:p>
          <a:p>
            <a:pPr algn="l" rtl="0" fontAlgn="base">
              <a:buFont typeface="Arial" panose="020B0604020202020204" pitchFamily="34" charset="0"/>
              <a:buChar char="•"/>
            </a:pPr>
            <a:r>
              <a:rPr lang="en-CA" b="0" i="0" u="none" strike="noStrike" dirty="0">
                <a:effectLst/>
                <a:latin typeface="Helvetica Neue"/>
              </a:rPr>
              <a:t>If image is complex, go from general to specific</a:t>
            </a:r>
            <a:endParaRPr lang="en-US" b="0" i="0" dirty="0">
              <a:effectLst/>
              <a:latin typeface="Arial" panose="020B0604020202020204" pitchFamily="34" charset="0"/>
            </a:endParaRPr>
          </a:p>
        </p:txBody>
      </p:sp>
    </p:spTree>
    <p:extLst>
      <p:ext uri="{BB962C8B-B14F-4D97-AF65-F5344CB8AC3E}">
        <p14:creationId xmlns:p14="http://schemas.microsoft.com/office/powerpoint/2010/main" val="219335320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87D9-4E5E-13B8-5E64-E0B0DCB219AB}"/>
              </a:ext>
            </a:extLst>
          </p:cNvPr>
          <p:cNvSpPr>
            <a:spLocks noGrp="1"/>
          </p:cNvSpPr>
          <p:nvPr>
            <p:ph type="title"/>
          </p:nvPr>
        </p:nvSpPr>
        <p:spPr/>
        <p:txBody>
          <a:bodyPr/>
          <a:lstStyle/>
          <a:p>
            <a:r>
              <a:rPr lang="en-US" dirty="0"/>
              <a:t>Symbols</a:t>
            </a:r>
            <a:endParaRPr lang="en-CA" dirty="0"/>
          </a:p>
        </p:txBody>
      </p:sp>
      <p:sp>
        <p:nvSpPr>
          <p:cNvPr id="3" name="Content Placeholder 2">
            <a:extLst>
              <a:ext uri="{FF2B5EF4-FFF2-40B4-BE49-F238E27FC236}">
                <a16:creationId xmlns:a16="http://schemas.microsoft.com/office/drawing/2014/main" id="{564FA7EA-1A1E-B8BC-986C-9070E920DD80}"/>
              </a:ext>
            </a:extLst>
          </p:cNvPr>
          <p:cNvSpPr>
            <a:spLocks noGrp="1"/>
          </p:cNvSpPr>
          <p:nvPr>
            <p:ph sz="quarter" idx="10"/>
          </p:nvPr>
        </p:nvSpPr>
        <p:spPr>
          <a:xfrm>
            <a:off x="3179639" y="386513"/>
            <a:ext cx="5849937" cy="3961101"/>
          </a:xfrm>
        </p:spPr>
        <p:txBody>
          <a:bodyPr>
            <a:noAutofit/>
          </a:bodyPr>
          <a:lstStyle/>
          <a:p>
            <a:pPr marL="0" indent="0" algn="l" rtl="0" fontAlgn="base">
              <a:buNone/>
            </a:pPr>
            <a:r>
              <a:rPr lang="en-CA" sz="6000" b="0" i="0" u="none" strike="noStrike" dirty="0">
                <a:effectLst/>
                <a:latin typeface="Helvetica Neue"/>
              </a:rPr>
              <a:t>x or × or </a:t>
            </a:r>
            <a:r>
              <a:rPr lang="en-CA" sz="6000" b="0" i="0" u="none" strike="noStrike" dirty="0">
                <a:effectLst/>
                <a:latin typeface="Calibri" panose="020F0502020204030204" pitchFamily="34" charset="0"/>
              </a:rPr>
              <a:t>·</a:t>
            </a:r>
            <a:r>
              <a:rPr lang="en-CA" sz="6000" b="0" i="0" dirty="0">
                <a:effectLst/>
                <a:latin typeface="Calibri" panose="020F0502020204030204" pitchFamily="34" charset="0"/>
              </a:rPr>
              <a:t>​</a:t>
            </a:r>
            <a:endParaRPr lang="en-CA" sz="6000" b="0" i="0" dirty="0">
              <a:effectLst/>
            </a:endParaRPr>
          </a:p>
          <a:p>
            <a:pPr marL="0" indent="0" algn="l" rtl="0" fontAlgn="base">
              <a:buNone/>
            </a:pPr>
            <a:r>
              <a:rPr lang="en-CA" sz="6000" b="0" i="0" u="none" strike="noStrike" dirty="0">
                <a:effectLst/>
                <a:latin typeface="Helvetica Neue"/>
              </a:rPr>
              <a:t>- or − or </a:t>
            </a:r>
            <a:r>
              <a:rPr lang="en-CA" sz="6000" b="0" i="0" u="none" strike="noStrike" dirty="0">
                <a:effectLst/>
                <a:latin typeface="Calibri" panose="020F0502020204030204" pitchFamily="34" charset="0"/>
              </a:rPr>
              <a:t>—</a:t>
            </a:r>
            <a:r>
              <a:rPr lang="en-CA" sz="6000" b="0" i="0" dirty="0">
                <a:effectLst/>
                <a:latin typeface="Calibri" panose="020F0502020204030204" pitchFamily="34" charset="0"/>
              </a:rPr>
              <a:t>​</a:t>
            </a:r>
            <a:endParaRPr lang="en-CA" sz="6000" b="0" i="0" dirty="0">
              <a:effectLst/>
            </a:endParaRPr>
          </a:p>
          <a:p>
            <a:pPr marL="0" indent="0" algn="l" rtl="0" fontAlgn="base">
              <a:buNone/>
            </a:pPr>
            <a:r>
              <a:rPr lang="en-CA" sz="6000" b="0" i="0" u="none" strike="noStrike" dirty="0">
                <a:effectLst/>
                <a:latin typeface="Helvetica Neue"/>
              </a:rPr>
              <a:t>÷ or /</a:t>
            </a:r>
            <a:r>
              <a:rPr lang="en-US" sz="6000" b="0" i="0" dirty="0">
                <a:effectLst/>
                <a:latin typeface="Helvetica Neue"/>
              </a:rPr>
              <a:t>​</a:t>
            </a:r>
            <a:endParaRPr lang="en-US" sz="6000" b="0" i="0" dirty="0">
              <a:effectLst/>
            </a:endParaRPr>
          </a:p>
          <a:p>
            <a:pPr marL="0" indent="0" algn="l" rtl="0" fontAlgn="base">
              <a:buNone/>
            </a:pPr>
            <a:r>
              <a:rPr lang="en-CA" sz="6000" b="0" i="0" u="none" strike="noStrike" dirty="0">
                <a:effectLst/>
                <a:latin typeface="Helvetica Neue"/>
              </a:rPr>
              <a:t>½ or 1/2</a:t>
            </a:r>
            <a:endParaRPr lang="en-CA" sz="6000" b="0" i="0" dirty="0">
              <a:effectLst/>
            </a:endParaRPr>
          </a:p>
        </p:txBody>
      </p:sp>
    </p:spTree>
    <p:extLst>
      <p:ext uri="{BB962C8B-B14F-4D97-AF65-F5344CB8AC3E}">
        <p14:creationId xmlns:p14="http://schemas.microsoft.com/office/powerpoint/2010/main" val="1779691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B0DE-BA38-2BEF-03B3-2538F1DFCE7D}"/>
              </a:ext>
            </a:extLst>
          </p:cNvPr>
          <p:cNvSpPr>
            <a:spLocks noGrp="1"/>
          </p:cNvSpPr>
          <p:nvPr>
            <p:ph type="title"/>
          </p:nvPr>
        </p:nvSpPr>
        <p:spPr/>
        <p:txBody>
          <a:bodyPr lIns="45719" tIns="45720" rIns="45719" bIns="45720" anchor="ctr">
            <a:normAutofit/>
          </a:bodyPr>
          <a:lstStyle/>
          <a:p>
            <a:r>
              <a:rPr lang="en-US" dirty="0"/>
              <a:t>What is "accessibility"</a:t>
            </a:r>
          </a:p>
        </p:txBody>
      </p:sp>
      <p:sp>
        <p:nvSpPr>
          <p:cNvPr id="3" name="Content Placeholder 2">
            <a:extLst>
              <a:ext uri="{FF2B5EF4-FFF2-40B4-BE49-F238E27FC236}">
                <a16:creationId xmlns:a16="http://schemas.microsoft.com/office/drawing/2014/main" id="{E8A5AEC9-E733-FFCC-DA1D-BC61338B937C}"/>
              </a:ext>
            </a:extLst>
          </p:cNvPr>
          <p:cNvSpPr>
            <a:spLocks noGrp="1"/>
          </p:cNvSpPr>
          <p:nvPr>
            <p:ph type="body" sz="half" idx="1"/>
          </p:nvPr>
        </p:nvSpPr>
        <p:spPr>
          <a:xfrm>
            <a:off x="418454" y="1578853"/>
            <a:ext cx="8307092" cy="1977643"/>
          </a:xfrm>
        </p:spPr>
        <p:txBody>
          <a:bodyPr lIns="45719" tIns="45720" rIns="45719" bIns="45720" anchor="t">
            <a:noAutofit/>
          </a:bodyPr>
          <a:lstStyle/>
          <a:p>
            <a:r>
              <a:rPr lang="en-US" dirty="0"/>
              <a:t>Accessibility is what happens when we design and create resources, experiences, tools, and spaces that make space for and support the diversity of our bodies and minds and </a:t>
            </a:r>
            <a:r>
              <a:rPr lang="en-US" dirty="0" err="1"/>
              <a:t>centres</a:t>
            </a:r>
            <a:r>
              <a:rPr lang="en-US" dirty="0"/>
              <a:t> the needs of people with disabilities to ensure they can engage in the ways that work best for them.</a:t>
            </a:r>
          </a:p>
        </p:txBody>
      </p:sp>
    </p:spTree>
    <p:extLst>
      <p:ext uri="{BB962C8B-B14F-4D97-AF65-F5344CB8AC3E}">
        <p14:creationId xmlns:p14="http://schemas.microsoft.com/office/powerpoint/2010/main" val="426076060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76D6-1C98-5235-0D98-25135E1F6375}"/>
              </a:ext>
            </a:extLst>
          </p:cNvPr>
          <p:cNvSpPr>
            <a:spLocks noGrp="1"/>
          </p:cNvSpPr>
          <p:nvPr>
            <p:ph type="title"/>
          </p:nvPr>
        </p:nvSpPr>
        <p:spPr/>
        <p:txBody>
          <a:bodyPr/>
          <a:lstStyle/>
          <a:p>
            <a:r>
              <a:rPr lang="en-US" dirty="0"/>
              <a:t>Formulas: LaTeX and MathJax</a:t>
            </a:r>
            <a:endParaRPr lang="en-CA" dirty="0"/>
          </a:p>
        </p:txBody>
      </p:sp>
      <p:sp>
        <p:nvSpPr>
          <p:cNvPr id="3" name="Content Placeholder 2">
            <a:extLst>
              <a:ext uri="{FF2B5EF4-FFF2-40B4-BE49-F238E27FC236}">
                <a16:creationId xmlns:a16="http://schemas.microsoft.com/office/drawing/2014/main" id="{BBEFC39F-938F-AFC8-83C8-7B74053D9AEC}"/>
              </a:ext>
            </a:extLst>
          </p:cNvPr>
          <p:cNvSpPr>
            <a:spLocks noGrp="1"/>
          </p:cNvSpPr>
          <p:nvPr>
            <p:ph sz="quarter" idx="10"/>
          </p:nvPr>
        </p:nvSpPr>
        <p:spPr>
          <a:xfrm>
            <a:off x="3132138" y="195263"/>
            <a:ext cx="5849937" cy="4364862"/>
          </a:xfrm>
        </p:spPr>
        <p:txBody>
          <a:bodyPr>
            <a:normAutofit/>
          </a:bodyPr>
          <a:lstStyle/>
          <a:p>
            <a:pPr marL="0" indent="0">
              <a:spcBef>
                <a:spcPts val="0"/>
              </a:spcBef>
              <a:spcAft>
                <a:spcPts val="1200"/>
              </a:spcAft>
              <a:buNone/>
            </a:pPr>
            <a:r>
              <a:rPr lang="en-CA" sz="2400" b="1" dirty="0" err="1"/>
              <a:t>MathJax</a:t>
            </a:r>
            <a:endParaRPr lang="en-US" sz="2400" dirty="0"/>
          </a:p>
          <a:p>
            <a:pPr marL="0" indent="0">
              <a:spcBef>
                <a:spcPts val="0"/>
              </a:spcBef>
              <a:spcAft>
                <a:spcPts val="1200"/>
              </a:spcAft>
              <a:buNone/>
            </a:pPr>
            <a:r>
              <a:rPr lang="en-US" sz="2400" dirty="0"/>
              <a:t>This a display engine that translates mathematical markup (like MathML or LaTeX) into accessible, high-resolution equations. </a:t>
            </a:r>
          </a:p>
          <a:p>
            <a:pPr marL="0" indent="0">
              <a:spcBef>
                <a:spcPts val="0"/>
              </a:spcBef>
              <a:spcAft>
                <a:spcPts val="1200"/>
              </a:spcAft>
              <a:buNone/>
            </a:pPr>
            <a:endParaRPr lang="en-US" sz="2400" dirty="0"/>
          </a:p>
          <a:p>
            <a:pPr marL="0" indent="0">
              <a:spcBef>
                <a:spcPts val="0"/>
              </a:spcBef>
              <a:spcAft>
                <a:spcPts val="1200"/>
              </a:spcAft>
              <a:buNone/>
            </a:pPr>
            <a:r>
              <a:rPr lang="en-US" sz="2400" dirty="0"/>
              <a:t>This allows the equations to be rendered </a:t>
            </a:r>
            <a:r>
              <a:rPr lang="en-US" sz="2400" b="1" dirty="0"/>
              <a:t>aurally </a:t>
            </a:r>
            <a:r>
              <a:rPr lang="en-US" sz="2400" dirty="0"/>
              <a:t>or</a:t>
            </a:r>
            <a:r>
              <a:rPr lang="en-US" sz="2400" b="1" dirty="0"/>
              <a:t> visually</a:t>
            </a:r>
            <a:r>
              <a:rPr lang="en-US" sz="2400" dirty="0"/>
              <a:t>.</a:t>
            </a:r>
            <a:endParaRPr lang="en-CA" sz="2400" dirty="0"/>
          </a:p>
        </p:txBody>
      </p:sp>
    </p:spTree>
    <p:extLst>
      <p:ext uri="{BB962C8B-B14F-4D97-AF65-F5344CB8AC3E}">
        <p14:creationId xmlns:p14="http://schemas.microsoft.com/office/powerpoint/2010/main" val="429295059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F371-8894-EF8C-3033-8AF184029441}"/>
              </a:ext>
            </a:extLst>
          </p:cNvPr>
          <p:cNvSpPr>
            <a:spLocks noGrp="1"/>
          </p:cNvSpPr>
          <p:nvPr>
            <p:ph type="title"/>
          </p:nvPr>
        </p:nvSpPr>
        <p:spPr/>
        <p:txBody>
          <a:bodyPr/>
          <a:lstStyle/>
          <a:p>
            <a:r>
              <a:rPr lang="en-US" dirty="0"/>
              <a:t>Other Ways of Making Math Accessible</a:t>
            </a:r>
            <a:endParaRPr lang="en-CA" dirty="0"/>
          </a:p>
        </p:txBody>
      </p:sp>
      <p:pic>
        <p:nvPicPr>
          <p:cNvPr id="6" name="Content Placeholder 5" descr="A math equation.">
            <a:extLst>
              <a:ext uri="{FF2B5EF4-FFF2-40B4-BE49-F238E27FC236}">
                <a16:creationId xmlns:a16="http://schemas.microsoft.com/office/drawing/2014/main" id="{6B9661B0-44FB-C389-396F-4DD62001CDD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023644" y="515144"/>
            <a:ext cx="2066925" cy="1552575"/>
          </a:xfrm>
        </p:spPr>
      </p:pic>
      <p:sp>
        <p:nvSpPr>
          <p:cNvPr id="4" name="Content Placeholder 3">
            <a:extLst>
              <a:ext uri="{FF2B5EF4-FFF2-40B4-BE49-F238E27FC236}">
                <a16:creationId xmlns:a16="http://schemas.microsoft.com/office/drawing/2014/main" id="{2DA34979-F556-A520-3070-8E957422DA26}"/>
              </a:ext>
            </a:extLst>
          </p:cNvPr>
          <p:cNvSpPr>
            <a:spLocks noGrp="1"/>
          </p:cNvSpPr>
          <p:nvPr>
            <p:ph sz="quarter" idx="11"/>
          </p:nvPr>
        </p:nvSpPr>
        <p:spPr/>
        <p:txBody>
          <a:bodyPr>
            <a:normAutofit/>
          </a:bodyPr>
          <a:lstStyle/>
          <a:p>
            <a:pPr marL="0" indent="0">
              <a:buNone/>
            </a:pPr>
            <a:r>
              <a:rPr lang="en-US" dirty="0"/>
              <a:t>Text description:​</a:t>
            </a:r>
          </a:p>
          <a:p>
            <a:pPr marL="0" indent="0">
              <a:buNone/>
            </a:pPr>
            <a:r>
              <a:rPr lang="en-US" dirty="0"/>
              <a:t>m equals begin fraction m sub 0 over begin square root 1 minus begin fraction v squared over c squared end fraction end square root end fraction</a:t>
            </a:r>
            <a:endParaRPr lang="en-CA" dirty="0"/>
          </a:p>
        </p:txBody>
      </p:sp>
    </p:spTree>
    <p:extLst>
      <p:ext uri="{BB962C8B-B14F-4D97-AF65-F5344CB8AC3E}">
        <p14:creationId xmlns:p14="http://schemas.microsoft.com/office/powerpoint/2010/main" val="75787871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FEE517-DE12-C5A5-EC4E-457A634E3D79}"/>
              </a:ext>
            </a:extLst>
          </p:cNvPr>
          <p:cNvSpPr>
            <a:spLocks noGrp="1"/>
          </p:cNvSpPr>
          <p:nvPr>
            <p:ph type="title"/>
          </p:nvPr>
        </p:nvSpPr>
        <p:spPr/>
        <p:txBody>
          <a:bodyPr/>
          <a:lstStyle/>
          <a:p>
            <a:r>
              <a:rPr lang="en-US" sz="2400" dirty="0"/>
              <a:t>Resources for Describing Images</a:t>
            </a:r>
            <a:endParaRPr lang="en-CA" sz="2400" dirty="0"/>
          </a:p>
        </p:txBody>
      </p:sp>
      <p:sp>
        <p:nvSpPr>
          <p:cNvPr id="5" name="Content Placeholder 4">
            <a:extLst>
              <a:ext uri="{FF2B5EF4-FFF2-40B4-BE49-F238E27FC236}">
                <a16:creationId xmlns:a16="http://schemas.microsoft.com/office/drawing/2014/main" id="{925A5B65-E87E-F38D-B4DC-3146C3FFFA40}"/>
              </a:ext>
            </a:extLst>
          </p:cNvPr>
          <p:cNvSpPr>
            <a:spLocks noGrp="1"/>
          </p:cNvSpPr>
          <p:nvPr>
            <p:ph sz="quarter" idx="10"/>
          </p:nvPr>
        </p:nvSpPr>
        <p:spPr>
          <a:xfrm>
            <a:off x="3112497" y="1679679"/>
            <a:ext cx="5849937" cy="2191677"/>
          </a:xfrm>
        </p:spPr>
        <p:txBody>
          <a:bodyPr>
            <a:normAutofit/>
          </a:bodyPr>
          <a:lstStyle/>
          <a:p>
            <a:pPr lvl="1" fontAlgn="base">
              <a:spcAft>
                <a:spcPts val="600"/>
              </a:spcAft>
            </a:pPr>
            <a:r>
              <a:rPr lang="en-US" u="sng" dirty="0"/>
              <a:t>Accessibility Toolkit </a:t>
            </a:r>
            <a:r>
              <a:rPr lang="en-US" dirty="0"/>
              <a:t>from BCcampus</a:t>
            </a:r>
          </a:p>
          <a:p>
            <a:pPr lvl="1" fontAlgn="base">
              <a:spcAft>
                <a:spcPts val="600"/>
              </a:spcAft>
            </a:pPr>
            <a:r>
              <a:rPr lang="en-US" dirty="0">
                <a:hlinkClick r:id="rId3">
                  <a:extLst>
                    <a:ext uri="{A12FA001-AC4F-418D-AE19-62706E023703}">
                      <ahyp:hlinkClr xmlns:ahyp="http://schemas.microsoft.com/office/drawing/2018/hyperlinkcolor" val="tx"/>
                    </a:ext>
                  </a:extLst>
                </a:hlinkClick>
              </a:rPr>
              <a:t>Complex Images for All Learners [PDF] </a:t>
            </a:r>
            <a:r>
              <a:rPr lang="en-US" dirty="0"/>
              <a:t>by </a:t>
            </a:r>
            <a:r>
              <a:rPr lang="en-US" dirty="0" err="1"/>
              <a:t>Supada</a:t>
            </a:r>
            <a:r>
              <a:rPr lang="en-US" dirty="0"/>
              <a:t> </a:t>
            </a:r>
            <a:r>
              <a:rPr lang="en-US" dirty="0" err="1"/>
              <a:t>Amornchat</a:t>
            </a:r>
            <a:endParaRPr lang="en-CA" dirty="0"/>
          </a:p>
        </p:txBody>
      </p:sp>
    </p:spTree>
    <p:extLst>
      <p:ext uri="{BB962C8B-B14F-4D97-AF65-F5344CB8AC3E}">
        <p14:creationId xmlns:p14="http://schemas.microsoft.com/office/powerpoint/2010/main" val="345926359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0A2880-CD1D-FFAB-3379-1989AB644161}"/>
              </a:ext>
            </a:extLst>
          </p:cNvPr>
          <p:cNvSpPr>
            <a:spLocks noGrp="1"/>
          </p:cNvSpPr>
          <p:nvPr>
            <p:ph type="title"/>
          </p:nvPr>
        </p:nvSpPr>
        <p:spPr/>
        <p:txBody>
          <a:bodyPr/>
          <a:lstStyle/>
          <a:p>
            <a:r>
              <a:rPr lang="en-US" dirty="0"/>
              <a:t>Testing for Accessibility</a:t>
            </a:r>
            <a:endParaRPr lang="en-CA" dirty="0"/>
          </a:p>
        </p:txBody>
      </p:sp>
      <p:sp>
        <p:nvSpPr>
          <p:cNvPr id="2" name="Text Placeholder 1">
            <a:extLst>
              <a:ext uri="{FF2B5EF4-FFF2-40B4-BE49-F238E27FC236}">
                <a16:creationId xmlns:a16="http://schemas.microsoft.com/office/drawing/2014/main" id="{0C630DD0-95BB-11A9-F814-BBCB901C4369}"/>
              </a:ext>
            </a:extLst>
          </p:cNvPr>
          <p:cNvSpPr>
            <a:spLocks noGrp="1"/>
          </p:cNvSpPr>
          <p:nvPr>
            <p:ph type="body" sz="half" idx="1"/>
          </p:nvPr>
        </p:nvSpPr>
        <p:spPr>
          <a:xfrm>
            <a:off x="819397" y="1781384"/>
            <a:ext cx="7181603" cy="2777646"/>
          </a:xfrm>
        </p:spPr>
        <p:txBody>
          <a:bodyPr/>
          <a:lstStyle/>
          <a:p>
            <a:pPr marL="342900" indent="-342900">
              <a:lnSpc>
                <a:spcPct val="150000"/>
              </a:lnSpc>
              <a:buFont typeface="Arial" panose="020B0604020202020204" pitchFamily="34" charset="0"/>
              <a:buChar char="•"/>
            </a:pPr>
            <a:r>
              <a:rPr lang="en-US" dirty="0"/>
              <a:t>Automated testing: Using accessibility checkers</a:t>
            </a:r>
          </a:p>
          <a:p>
            <a:pPr marL="342900" indent="-342900">
              <a:lnSpc>
                <a:spcPct val="150000"/>
              </a:lnSpc>
              <a:buFont typeface="Arial" panose="020B0604020202020204" pitchFamily="34" charset="0"/>
              <a:buChar char="•"/>
            </a:pPr>
            <a:r>
              <a:rPr lang="en-US" dirty="0"/>
              <a:t>Manual testing: Testing yourself</a:t>
            </a:r>
          </a:p>
          <a:p>
            <a:pPr marL="342900" indent="-342900">
              <a:lnSpc>
                <a:spcPct val="150000"/>
              </a:lnSpc>
              <a:buFont typeface="Arial" panose="020B0604020202020204" pitchFamily="34" charset="0"/>
              <a:buChar char="•"/>
            </a:pPr>
            <a:r>
              <a:rPr lang="en-US" dirty="0"/>
              <a:t>User testing: Testing with disabled students</a:t>
            </a:r>
            <a:endParaRPr lang="en-CA" dirty="0"/>
          </a:p>
        </p:txBody>
      </p:sp>
    </p:spTree>
    <p:extLst>
      <p:ext uri="{BB962C8B-B14F-4D97-AF65-F5344CB8AC3E}">
        <p14:creationId xmlns:p14="http://schemas.microsoft.com/office/powerpoint/2010/main" val="29713176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4FDE-E372-D354-1A0D-04C3CD3472E7}"/>
              </a:ext>
            </a:extLst>
          </p:cNvPr>
          <p:cNvSpPr>
            <a:spLocks noGrp="1"/>
          </p:cNvSpPr>
          <p:nvPr>
            <p:ph type="title"/>
          </p:nvPr>
        </p:nvSpPr>
        <p:spPr>
          <a:xfrm>
            <a:off x="1444017" y="476451"/>
            <a:ext cx="6460177" cy="829056"/>
          </a:xfrm>
        </p:spPr>
        <p:txBody>
          <a:bodyPr>
            <a:normAutofit fontScale="90000"/>
          </a:bodyPr>
          <a:lstStyle/>
          <a:p>
            <a:r>
              <a:rPr lang="en-US" dirty="0"/>
              <a:t>WAVE </a:t>
            </a:r>
            <a:br>
              <a:rPr lang="en-US" dirty="0"/>
            </a:br>
            <a:r>
              <a:rPr lang="en-US" sz="2400" dirty="0"/>
              <a:t>(Web Accessibility Evaluation Tool)</a:t>
            </a:r>
            <a:endParaRPr lang="en-CA" sz="2400" dirty="0"/>
          </a:p>
        </p:txBody>
      </p:sp>
      <p:sp>
        <p:nvSpPr>
          <p:cNvPr id="3" name="Text Placeholder 2">
            <a:extLst>
              <a:ext uri="{FF2B5EF4-FFF2-40B4-BE49-F238E27FC236}">
                <a16:creationId xmlns:a16="http://schemas.microsoft.com/office/drawing/2014/main" id="{904F942C-6F5A-452E-A11E-EA89FC48F2B7}"/>
              </a:ext>
            </a:extLst>
          </p:cNvPr>
          <p:cNvSpPr>
            <a:spLocks noGrp="1"/>
          </p:cNvSpPr>
          <p:nvPr>
            <p:ph type="body" sz="quarter" idx="11"/>
          </p:nvPr>
        </p:nvSpPr>
        <p:spPr>
          <a:xfrm>
            <a:off x="3334970" y="1572856"/>
            <a:ext cx="2908503" cy="829056"/>
          </a:xfrm>
        </p:spPr>
        <p:txBody>
          <a:bodyPr/>
          <a:lstStyle/>
          <a:p>
            <a:pPr marL="0" indent="0">
              <a:buNone/>
            </a:pPr>
            <a:r>
              <a:rPr lang="en-CA" b="0" i="0" u="none" strike="noStrike" dirty="0">
                <a:solidFill>
                  <a:srgbClr val="FFFFFF"/>
                </a:solidFill>
                <a:effectLst/>
                <a:latin typeface="Helvetica Neue"/>
              </a:rPr>
              <a:t>wave.webaim.org/</a:t>
            </a:r>
            <a:r>
              <a:rPr lang="en-US" b="0" i="0" dirty="0">
                <a:solidFill>
                  <a:srgbClr val="FFFFFF"/>
                </a:solidFill>
                <a:effectLst/>
                <a:latin typeface="Helvetica Neue"/>
              </a:rPr>
              <a:t>​</a:t>
            </a:r>
            <a:endParaRPr lang="en-US" b="0" i="0" dirty="0">
              <a:effectLst/>
            </a:endParaRPr>
          </a:p>
          <a:p>
            <a:pPr marL="0" indent="0">
              <a:buNone/>
            </a:pPr>
            <a:endParaRPr lang="en-CA" dirty="0"/>
          </a:p>
        </p:txBody>
      </p:sp>
      <p:pic>
        <p:nvPicPr>
          <p:cNvPr id="6" name="Content Placeholder 5" descr="A screenshot of WAVE.">
            <a:extLst>
              <a:ext uri="{FF2B5EF4-FFF2-40B4-BE49-F238E27FC236}">
                <a16:creationId xmlns:a16="http://schemas.microsoft.com/office/drawing/2014/main" id="{7E9C6F22-501E-BFB1-8B69-AE7FEB8117D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49136" y="2571750"/>
            <a:ext cx="5849937" cy="1479424"/>
          </a:xfrm>
        </p:spPr>
      </p:pic>
    </p:spTree>
    <p:extLst>
      <p:ext uri="{BB962C8B-B14F-4D97-AF65-F5344CB8AC3E}">
        <p14:creationId xmlns:p14="http://schemas.microsoft.com/office/powerpoint/2010/main" val="192155561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0A62-31FB-24AD-2065-1EC35CFFF7DC}"/>
              </a:ext>
            </a:extLst>
          </p:cNvPr>
          <p:cNvSpPr>
            <a:spLocks noGrp="1"/>
          </p:cNvSpPr>
          <p:nvPr>
            <p:ph type="title"/>
          </p:nvPr>
        </p:nvSpPr>
        <p:spPr/>
        <p:txBody>
          <a:bodyPr/>
          <a:lstStyle/>
          <a:p>
            <a:r>
              <a:rPr lang="en-CA" dirty="0"/>
              <a:t>Accessibility Checklists</a:t>
            </a:r>
            <a:endParaRPr lang="en-US" dirty="0"/>
          </a:p>
        </p:txBody>
      </p:sp>
      <p:sp>
        <p:nvSpPr>
          <p:cNvPr id="3" name="Content Placeholder 2">
            <a:extLst>
              <a:ext uri="{FF2B5EF4-FFF2-40B4-BE49-F238E27FC236}">
                <a16:creationId xmlns:a16="http://schemas.microsoft.com/office/drawing/2014/main" id="{1CA38A41-5025-5974-009F-B7C72436D916}"/>
              </a:ext>
            </a:extLst>
          </p:cNvPr>
          <p:cNvSpPr>
            <a:spLocks noGrp="1"/>
          </p:cNvSpPr>
          <p:nvPr>
            <p:ph sz="quarter" idx="10"/>
          </p:nvPr>
        </p:nvSpPr>
        <p:spPr/>
        <p:txBody>
          <a:bodyPr>
            <a:normAutofit fontScale="85000" lnSpcReduction="20000"/>
          </a:bodyPr>
          <a:lstStyle/>
          <a:p>
            <a:pPr marL="0" indent="0">
              <a:buNone/>
            </a:pPr>
            <a:r>
              <a:rPr lang="en-CA" b="1" dirty="0"/>
              <a:t>Strengths</a:t>
            </a:r>
          </a:p>
          <a:p>
            <a:r>
              <a:rPr lang="en-CA" dirty="0"/>
              <a:t>Easy to understand and follow</a:t>
            </a:r>
          </a:p>
          <a:p>
            <a:r>
              <a:rPr lang="en-CA" dirty="0"/>
              <a:t>Highlight the most important technical considerations to make sure students with disabilities can access the material</a:t>
            </a:r>
          </a:p>
          <a:p>
            <a:pPr marL="0" indent="0">
              <a:buNone/>
            </a:pPr>
            <a:endParaRPr lang="en-CA" b="1" dirty="0"/>
          </a:p>
          <a:p>
            <a:pPr marL="0" indent="0">
              <a:buNone/>
            </a:pPr>
            <a:r>
              <a:rPr lang="en-CA" b="1" dirty="0"/>
              <a:t>Weaknesses</a:t>
            </a:r>
          </a:p>
          <a:p>
            <a:r>
              <a:rPr lang="en-CA" dirty="0"/>
              <a:t>Accessibility as something that we can go back and fix later</a:t>
            </a:r>
          </a:p>
          <a:p>
            <a:r>
              <a:rPr lang="en-CA" dirty="0"/>
              <a:t>Do not ensure good design</a:t>
            </a:r>
          </a:p>
          <a:p>
            <a:r>
              <a:rPr lang="en-CA" dirty="0"/>
              <a:t>Do not account for the multiple formats of OER</a:t>
            </a:r>
          </a:p>
          <a:p>
            <a:r>
              <a:rPr lang="en-CA" dirty="0"/>
              <a:t>Students face challenges not addressed in standard accessibility checklists</a:t>
            </a:r>
          </a:p>
          <a:p>
            <a:r>
              <a:rPr lang="en-CA" dirty="0"/>
              <a:t>Does not ensure equal access to learning outcomes</a:t>
            </a:r>
          </a:p>
          <a:p>
            <a:endParaRPr lang="en-US" dirty="0"/>
          </a:p>
        </p:txBody>
      </p:sp>
    </p:spTree>
    <p:extLst>
      <p:ext uri="{BB962C8B-B14F-4D97-AF65-F5344CB8AC3E}">
        <p14:creationId xmlns:p14="http://schemas.microsoft.com/office/powerpoint/2010/main" val="257631809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9C79-CB9A-49C6-8C85-EF3B703459E6}"/>
              </a:ext>
            </a:extLst>
          </p:cNvPr>
          <p:cNvSpPr>
            <a:spLocks noGrp="1"/>
          </p:cNvSpPr>
          <p:nvPr>
            <p:ph type="title"/>
          </p:nvPr>
        </p:nvSpPr>
        <p:spPr>
          <a:xfrm>
            <a:off x="3969326" y="273844"/>
            <a:ext cx="4546023" cy="994172"/>
          </a:xfrm>
        </p:spPr>
        <p:txBody>
          <a:bodyPr/>
          <a:lstStyle/>
          <a:p>
            <a:pPr algn="ctr"/>
            <a:r>
              <a:rPr lang="en-CA"/>
              <a:t>Accessibility Toolkit</a:t>
            </a:r>
          </a:p>
        </p:txBody>
      </p:sp>
      <p:pic>
        <p:nvPicPr>
          <p:cNvPr id="6" name="Content Placeholder 5">
            <a:extLst>
              <a:ext uri="{FF2B5EF4-FFF2-40B4-BE49-F238E27FC236}">
                <a16:creationId xmlns:a16="http://schemas.microsoft.com/office/drawing/2014/main" id="{BF0229CA-1019-4D8F-8126-BC823F25EDA2}"/>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34291" y="568807"/>
            <a:ext cx="2980182" cy="3857163"/>
          </a:xfrm>
          <a:ln>
            <a:solidFill>
              <a:schemeClr val="tx1"/>
            </a:solidFill>
          </a:ln>
        </p:spPr>
      </p:pic>
      <p:sp>
        <p:nvSpPr>
          <p:cNvPr id="4" name="Content Placeholder 3">
            <a:extLst>
              <a:ext uri="{FF2B5EF4-FFF2-40B4-BE49-F238E27FC236}">
                <a16:creationId xmlns:a16="http://schemas.microsoft.com/office/drawing/2014/main" id="{DB4313E5-E41D-4BB1-AFF5-9196F7FFF610}"/>
              </a:ext>
            </a:extLst>
          </p:cNvPr>
          <p:cNvSpPr>
            <a:spLocks noGrp="1"/>
          </p:cNvSpPr>
          <p:nvPr>
            <p:ph sz="half" idx="2"/>
          </p:nvPr>
        </p:nvSpPr>
        <p:spPr>
          <a:xfrm>
            <a:off x="3969326" y="1369219"/>
            <a:ext cx="4966856" cy="3263504"/>
          </a:xfrm>
        </p:spPr>
        <p:txBody>
          <a:bodyPr>
            <a:normAutofit/>
          </a:bodyPr>
          <a:lstStyle/>
          <a:p>
            <a:pPr marL="0" indent="0" algn="ctr">
              <a:buNone/>
            </a:pPr>
            <a:r>
              <a:rPr lang="en-CA" sz="2000" dirty="0">
                <a:hlinkClick r:id="rId4"/>
              </a:rPr>
              <a:t>https://opentextbc.ca/accessibilitytoolkit</a:t>
            </a:r>
            <a:endParaRPr lang="en-CA" sz="2000" dirty="0"/>
          </a:p>
          <a:p>
            <a:pPr marL="0" indent="0">
              <a:buNone/>
            </a:pPr>
            <a:endParaRPr lang="en-CA" sz="2400" dirty="0"/>
          </a:p>
          <a:p>
            <a:r>
              <a:rPr lang="en-CA" sz="2400" dirty="0"/>
              <a:t>Information about how to create accessible educational resources</a:t>
            </a:r>
          </a:p>
          <a:p>
            <a:r>
              <a:rPr lang="en-CA" sz="2400" dirty="0"/>
              <a:t>Accessibility checklists</a:t>
            </a:r>
          </a:p>
          <a:p>
            <a:r>
              <a:rPr lang="en-CA" sz="2400" dirty="0"/>
              <a:t>Activities</a:t>
            </a:r>
          </a:p>
          <a:p>
            <a:r>
              <a:rPr lang="en-CA" sz="2400" dirty="0"/>
              <a:t>Webinars on Inclusive Design</a:t>
            </a:r>
          </a:p>
        </p:txBody>
      </p:sp>
      <p:sp>
        <p:nvSpPr>
          <p:cNvPr id="7" name="TextBox 6">
            <a:extLst>
              <a:ext uri="{FF2B5EF4-FFF2-40B4-BE49-F238E27FC236}">
                <a16:creationId xmlns:a16="http://schemas.microsoft.com/office/drawing/2014/main" id="{DCD599AA-F278-46A0-BEC8-E631DCBD31C6}"/>
              </a:ext>
            </a:extLst>
          </p:cNvPr>
          <p:cNvSpPr txBox="1"/>
          <p:nvPr/>
        </p:nvSpPr>
        <p:spPr>
          <a:xfrm>
            <a:off x="0" y="4574693"/>
            <a:ext cx="9144000" cy="276999"/>
          </a:xfrm>
          <a:prstGeom prst="rect">
            <a:avLst/>
          </a:prstGeom>
          <a:solidFill>
            <a:schemeClr val="tx1"/>
          </a:solidFill>
        </p:spPr>
        <p:txBody>
          <a:bodyPr wrap="square" rtlCol="0">
            <a:spAutoFit/>
          </a:bodyPr>
          <a:lstStyle/>
          <a:p>
            <a:r>
              <a:rPr lang="en-CA" sz="1200">
                <a:solidFill>
                  <a:schemeClr val="bg1"/>
                </a:solidFill>
              </a:rPr>
              <a:t>Accessibility Toolkit cover © </a:t>
            </a:r>
            <a:r>
              <a:rPr lang="en-CA" sz="1200" err="1">
                <a:solidFill>
                  <a:schemeClr val="bg1"/>
                </a:solidFill>
              </a:rPr>
              <a:t>BCcampus</a:t>
            </a:r>
            <a:r>
              <a:rPr lang="en-CA" sz="1200">
                <a:solidFill>
                  <a:schemeClr val="bg1"/>
                </a:solidFill>
              </a:rPr>
              <a:t>. CC BY</a:t>
            </a:r>
          </a:p>
        </p:txBody>
      </p:sp>
    </p:spTree>
    <p:extLst>
      <p:ext uri="{BB962C8B-B14F-4D97-AF65-F5344CB8AC3E}">
        <p14:creationId xmlns:p14="http://schemas.microsoft.com/office/powerpoint/2010/main" val="3571399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2B06-7C40-913E-E03D-48CFE8A88A1F}"/>
              </a:ext>
            </a:extLst>
          </p:cNvPr>
          <p:cNvSpPr>
            <a:spLocks noGrp="1"/>
          </p:cNvSpPr>
          <p:nvPr>
            <p:ph type="title"/>
          </p:nvPr>
        </p:nvSpPr>
        <p:spPr/>
        <p:txBody>
          <a:bodyPr/>
          <a:lstStyle/>
          <a:p>
            <a:r>
              <a:rPr lang="en-US" b="1" dirty="0">
                <a:cs typeface="Calibri Light"/>
              </a:rPr>
              <a:t>OER Production Series Webinars</a:t>
            </a:r>
          </a:p>
        </p:txBody>
      </p:sp>
      <p:sp>
        <p:nvSpPr>
          <p:cNvPr id="3" name="Content Placeholder 2">
            <a:extLst>
              <a:ext uri="{FF2B5EF4-FFF2-40B4-BE49-F238E27FC236}">
                <a16:creationId xmlns:a16="http://schemas.microsoft.com/office/drawing/2014/main" id="{743F06B4-394C-9078-3C4E-56573D523BCB}"/>
              </a:ext>
            </a:extLst>
          </p:cNvPr>
          <p:cNvSpPr>
            <a:spLocks noGrp="1"/>
          </p:cNvSpPr>
          <p:nvPr>
            <p:ph idx="1"/>
          </p:nvPr>
        </p:nvSpPr>
        <p:spPr/>
        <p:txBody>
          <a:bodyPr vert="horz" lIns="91440" tIns="45720" rIns="91440" bIns="45720" rtlCol="0" anchor="t">
            <a:normAutofit/>
          </a:bodyPr>
          <a:lstStyle/>
          <a:p>
            <a:r>
              <a:rPr lang="en-US" dirty="0">
                <a:cs typeface="Calibri"/>
              </a:rPr>
              <a:t>Find, Use, and Share – May 3</a:t>
            </a:r>
          </a:p>
          <a:p>
            <a:r>
              <a:rPr lang="en-US" dirty="0">
                <a:cs typeface="Calibri"/>
              </a:rPr>
              <a:t>Technical Accessibility – May 10</a:t>
            </a:r>
          </a:p>
          <a:p>
            <a:r>
              <a:rPr lang="en-US" dirty="0">
                <a:cs typeface="Calibri"/>
              </a:rPr>
              <a:t>Introduction to Pressbooks – May 17</a:t>
            </a:r>
          </a:p>
          <a:p>
            <a:r>
              <a:rPr lang="en-US" dirty="0">
                <a:cs typeface="Calibri"/>
              </a:rPr>
              <a:t>Advanced Pressbooks – May 26 </a:t>
            </a:r>
          </a:p>
          <a:p>
            <a:r>
              <a:rPr lang="en-US" dirty="0">
                <a:cs typeface="Calibri"/>
              </a:rPr>
              <a:t>UDL and Open Educational Resources – May 31</a:t>
            </a:r>
          </a:p>
          <a:p>
            <a:endParaRPr lang="en-US" dirty="0">
              <a:cs typeface="Calibri"/>
            </a:endParaRPr>
          </a:p>
          <a:p>
            <a:pPr marL="0" indent="0">
              <a:buNone/>
            </a:pPr>
            <a:r>
              <a:rPr lang="en-US" dirty="0">
                <a:cs typeface="Calibri"/>
              </a:rPr>
              <a:t>Register at </a:t>
            </a:r>
            <a:r>
              <a:rPr lang="en-US" dirty="0">
                <a:ea typeface="+mn-lt"/>
                <a:cs typeface="+mn-lt"/>
                <a:hlinkClick r:id="rId3"/>
              </a:rPr>
              <a:t>https://bccampus.ca/events/</a:t>
            </a:r>
            <a:r>
              <a:rPr lang="en-US" dirty="0">
                <a:ea typeface="+mn-lt"/>
                <a:cs typeface="+mn-lt"/>
              </a:rPr>
              <a:t> </a:t>
            </a:r>
            <a:endParaRPr lang="en-US" dirty="0">
              <a:cs typeface="Calibri"/>
            </a:endParaRPr>
          </a:p>
        </p:txBody>
      </p:sp>
    </p:spTree>
    <p:extLst>
      <p:ext uri="{BB962C8B-B14F-4D97-AF65-F5344CB8AC3E}">
        <p14:creationId xmlns:p14="http://schemas.microsoft.com/office/powerpoint/2010/main" val="2420417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5ED8E-6942-E7EE-3BB6-BD89AB63325E}"/>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2A9533BA-6EA7-902F-436C-F175BE58514C}"/>
              </a:ext>
            </a:extLst>
          </p:cNvPr>
          <p:cNvSpPr>
            <a:spLocks noGrp="1"/>
          </p:cNvSpPr>
          <p:nvPr>
            <p:ph type="body" sz="quarter" idx="1"/>
          </p:nvPr>
        </p:nvSpPr>
        <p:spPr>
          <a:xfrm>
            <a:off x="398174" y="3004917"/>
            <a:ext cx="7588914" cy="1214535"/>
          </a:xfrm>
        </p:spPr>
        <p:txBody>
          <a:bodyPr>
            <a:normAutofit/>
          </a:bodyPr>
          <a:lstStyle/>
          <a:p>
            <a:pPr algn="ctr"/>
            <a:r>
              <a:rPr lang="en-US" sz="2400" dirty="0">
                <a:ea typeface="+mn-lt"/>
                <a:cs typeface="+mn-lt"/>
              </a:rPr>
              <a:t>Download PPT slides here: </a:t>
            </a:r>
            <a:endParaRPr lang="en-US" dirty="0">
              <a:ea typeface="+mn-lt"/>
              <a:cs typeface="+mn-lt"/>
            </a:endParaRPr>
          </a:p>
          <a:p>
            <a:pPr algn="ctr"/>
            <a:r>
              <a:rPr lang="en-US" sz="2400" dirty="0">
                <a:ea typeface="+mn-lt"/>
                <a:cs typeface="+mn-lt"/>
              </a:rPr>
              <a:t> </a:t>
            </a:r>
            <a:r>
              <a:rPr lang="en-US" sz="2400" dirty="0">
                <a:ea typeface="+mn-lt"/>
                <a:cs typeface="+mn-lt"/>
                <a:hlinkClick r:id="rId3"/>
              </a:rPr>
              <a:t>https://bit.ly/technicalaccessibility</a:t>
            </a:r>
            <a:endParaRPr lang="en-US" sz="2400" dirty="0">
              <a:ea typeface="+mn-lt"/>
              <a:cs typeface="+mn-lt"/>
            </a:endParaRPr>
          </a:p>
          <a:p>
            <a:pPr algn="ctr"/>
            <a:endParaRPr lang="en-US" dirty="0"/>
          </a:p>
        </p:txBody>
      </p:sp>
    </p:spTree>
    <p:extLst>
      <p:ext uri="{BB962C8B-B14F-4D97-AF65-F5344CB8AC3E}">
        <p14:creationId xmlns:p14="http://schemas.microsoft.com/office/powerpoint/2010/main" val="18943997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DA56-E655-C3C5-D7C3-1F39EEF938AF}"/>
              </a:ext>
            </a:extLst>
          </p:cNvPr>
          <p:cNvSpPr>
            <a:spLocks noGrp="1"/>
          </p:cNvSpPr>
          <p:nvPr>
            <p:ph type="title"/>
          </p:nvPr>
        </p:nvSpPr>
        <p:spPr/>
        <p:txBody>
          <a:bodyPr/>
          <a:lstStyle/>
          <a:p>
            <a:r>
              <a:rPr lang="en-US" dirty="0"/>
              <a:t>Assistive technology</a:t>
            </a:r>
          </a:p>
        </p:txBody>
      </p:sp>
      <p:sp>
        <p:nvSpPr>
          <p:cNvPr id="3" name="Content Placeholder 2">
            <a:extLst>
              <a:ext uri="{FF2B5EF4-FFF2-40B4-BE49-F238E27FC236}">
                <a16:creationId xmlns:a16="http://schemas.microsoft.com/office/drawing/2014/main" id="{165D2209-D690-2AD2-6C61-0ACE3F24E85E}"/>
              </a:ext>
            </a:extLst>
          </p:cNvPr>
          <p:cNvSpPr>
            <a:spLocks noGrp="1"/>
          </p:cNvSpPr>
          <p:nvPr>
            <p:ph idx="1"/>
          </p:nvPr>
        </p:nvSpPr>
        <p:spPr/>
        <p:txBody>
          <a:bodyPr/>
          <a:lstStyle/>
          <a:p>
            <a:pPr marL="0" indent="0">
              <a:buNone/>
            </a:pPr>
            <a:r>
              <a:rPr lang="en-US" dirty="0">
                <a:latin typeface="Helvetica Neue"/>
              </a:rPr>
              <a:t>"Any item, piece of equipment, software program, or product system that is used to increase, maintain, or improve the functional capabilities of persons with disabilities." (</a:t>
            </a:r>
            <a:r>
              <a:rPr lang="en-US" dirty="0">
                <a:latin typeface="Helvetica Neue"/>
                <a:hlinkClick r:id="rId3"/>
              </a:rPr>
              <a:t>Assistive Technology Industry Association</a:t>
            </a:r>
            <a:r>
              <a:rPr lang="en-US" dirty="0">
                <a:latin typeface="Helvetica Neue"/>
              </a:rPr>
              <a:t>)</a:t>
            </a:r>
          </a:p>
          <a:p>
            <a:r>
              <a:rPr lang="en-CA" dirty="0">
                <a:latin typeface="Helvetica Neue"/>
              </a:rPr>
              <a:t>Can be low to high tech</a:t>
            </a:r>
            <a:endParaRPr lang="en-CA" dirty="0"/>
          </a:p>
          <a:p>
            <a:r>
              <a:rPr lang="en-CA" dirty="0">
                <a:latin typeface="Helvetica Neue"/>
              </a:rPr>
              <a:t>Can be designed specifically for an individual or very common</a:t>
            </a:r>
            <a:endParaRPr lang="en-CA" dirty="0"/>
          </a:p>
        </p:txBody>
      </p:sp>
    </p:spTree>
    <p:extLst>
      <p:ext uri="{BB962C8B-B14F-4D97-AF65-F5344CB8AC3E}">
        <p14:creationId xmlns:p14="http://schemas.microsoft.com/office/powerpoint/2010/main" val="411180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7AFA-D815-734D-B3A2-A7CEF1F7CAD8}"/>
              </a:ext>
            </a:extLst>
          </p:cNvPr>
          <p:cNvSpPr>
            <a:spLocks noGrp="1"/>
          </p:cNvSpPr>
          <p:nvPr>
            <p:ph type="title"/>
          </p:nvPr>
        </p:nvSpPr>
        <p:spPr/>
        <p:txBody>
          <a:bodyPr/>
          <a:lstStyle/>
          <a:p>
            <a:r>
              <a:rPr lang="en-US" dirty="0"/>
              <a:t>Screen readers</a:t>
            </a:r>
          </a:p>
        </p:txBody>
      </p:sp>
      <p:sp>
        <p:nvSpPr>
          <p:cNvPr id="4" name="Content Placeholder 3">
            <a:extLst>
              <a:ext uri="{FF2B5EF4-FFF2-40B4-BE49-F238E27FC236}">
                <a16:creationId xmlns:a16="http://schemas.microsoft.com/office/drawing/2014/main" id="{FD061797-A10B-0C3E-585F-6B5E80B6B952}"/>
              </a:ext>
            </a:extLst>
          </p:cNvPr>
          <p:cNvSpPr>
            <a:spLocks noGrp="1"/>
          </p:cNvSpPr>
          <p:nvPr>
            <p:ph sz="quarter" idx="11"/>
          </p:nvPr>
        </p:nvSpPr>
        <p:spPr/>
        <p:txBody>
          <a:bodyPr>
            <a:normAutofit fontScale="92500"/>
          </a:bodyPr>
          <a:lstStyle/>
          <a:p>
            <a:pPr marL="0" indent="0">
              <a:buNone/>
            </a:pPr>
            <a:r>
              <a:rPr lang="en-US" dirty="0">
                <a:latin typeface="Helvetica Neue"/>
              </a:rPr>
              <a:t>Screen readers will read aloud content on the screen, including structure and navigational elements, and allow someone to navigate using only their keyboard.</a:t>
            </a:r>
            <a:endParaRPr lang="en-US" dirty="0"/>
          </a:p>
          <a:p>
            <a:pPr marL="0" indent="0">
              <a:buNone/>
            </a:pPr>
            <a:endParaRPr lang="en-US" dirty="0"/>
          </a:p>
          <a:p>
            <a:pPr marL="0" indent="0">
              <a:buNone/>
            </a:pPr>
            <a:r>
              <a:rPr lang="en-US" dirty="0">
                <a:latin typeface="Helvetica Neue"/>
              </a:rPr>
              <a:t>Examples: NVDA, JAWS, </a:t>
            </a:r>
            <a:r>
              <a:rPr lang="en-US" dirty="0" err="1">
                <a:latin typeface="Helvetica Neue"/>
              </a:rPr>
              <a:t>VoiceOver</a:t>
            </a:r>
            <a:endParaRPr lang="en-US" dirty="0"/>
          </a:p>
          <a:p>
            <a:endParaRPr lang="en-US" dirty="0"/>
          </a:p>
        </p:txBody>
      </p:sp>
      <p:pic>
        <p:nvPicPr>
          <p:cNvPr id="5" name="Picture 7" descr="A person is sitting on the floor of their living room with their legs outstretched. The person is wearing headphones and sunglasses, and on their outstretched legs is an open laptop with a document on screen.">
            <a:extLst>
              <a:ext uri="{FF2B5EF4-FFF2-40B4-BE49-F238E27FC236}">
                <a16:creationId xmlns:a16="http://schemas.microsoft.com/office/drawing/2014/main" id="{BE25AE12-C905-641B-9CC9-1BED51A6DC9C}"/>
              </a:ext>
            </a:extLst>
          </p:cNvPr>
          <p:cNvPicPr>
            <a:picLocks noChangeAspect="1"/>
          </p:cNvPicPr>
          <p:nvPr/>
        </p:nvPicPr>
        <p:blipFill>
          <a:blip r:embed="rId3"/>
          <a:stretch>
            <a:fillRect/>
          </a:stretch>
        </p:blipFill>
        <p:spPr>
          <a:xfrm>
            <a:off x="4599071" y="1371460"/>
            <a:ext cx="3886200" cy="2597285"/>
          </a:xfrm>
          <a:prstGeom prst="rect">
            <a:avLst/>
          </a:prstGeom>
          <a:ln w="12700">
            <a:miter lim="400000"/>
          </a:ln>
        </p:spPr>
      </p:pic>
      <p:sp>
        <p:nvSpPr>
          <p:cNvPr id="6" name="TextBox 5">
            <a:extLst>
              <a:ext uri="{FF2B5EF4-FFF2-40B4-BE49-F238E27FC236}">
                <a16:creationId xmlns:a16="http://schemas.microsoft.com/office/drawing/2014/main" id="{F43E9751-9EF0-6867-EB6C-E15DB32B3C7D}"/>
              </a:ext>
            </a:extLst>
          </p:cNvPr>
          <p:cNvSpPr txBox="1"/>
          <p:nvPr/>
        </p:nvSpPr>
        <p:spPr>
          <a:xfrm>
            <a:off x="2812823" y="4149703"/>
            <a:ext cx="60418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t>
            </a:r>
            <a:r>
              <a:rPr lang="en-US" sz="1600" dirty="0">
                <a:hlinkClick r:id="rId4"/>
              </a:rPr>
              <a:t>Blind student working on laptop</a:t>
            </a:r>
            <a:r>
              <a:rPr lang="en-US" sz="1600" dirty="0"/>
              <a:t>" by </a:t>
            </a:r>
            <a:r>
              <a:rPr lang="en-US" sz="1600" dirty="0">
                <a:hlinkClick r:id="rId5"/>
              </a:rPr>
              <a:t>Access Matters</a:t>
            </a:r>
            <a:r>
              <a:rPr lang="en-US" sz="1600" dirty="0"/>
              <a:t>. </a:t>
            </a:r>
            <a:r>
              <a:rPr lang="en-US" sz="1600" dirty="0">
                <a:hlinkClick r:id="rId6"/>
              </a:rPr>
              <a:t>CC BY-NC-SA 2.0</a:t>
            </a:r>
            <a:r>
              <a:rPr lang="en-US" sz="1600" dirty="0"/>
              <a:t>.</a:t>
            </a:r>
            <a:endParaRPr lang="en-US" sz="1600" dirty="0">
              <a:cs typeface="Calibri"/>
            </a:endParaRPr>
          </a:p>
        </p:txBody>
      </p:sp>
    </p:spTree>
    <p:extLst>
      <p:ext uri="{BB962C8B-B14F-4D97-AF65-F5344CB8AC3E}">
        <p14:creationId xmlns:p14="http://schemas.microsoft.com/office/powerpoint/2010/main" val="142932264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11D1-4100-D380-0CA8-F89A5872D644}"/>
              </a:ext>
            </a:extLst>
          </p:cNvPr>
          <p:cNvSpPr>
            <a:spLocks noGrp="1"/>
          </p:cNvSpPr>
          <p:nvPr>
            <p:ph type="title"/>
          </p:nvPr>
        </p:nvSpPr>
        <p:spPr/>
        <p:txBody>
          <a:bodyPr/>
          <a:lstStyle/>
          <a:p>
            <a:r>
              <a:rPr lang="en-US" dirty="0">
                <a:latin typeface="Helvetica Neue"/>
              </a:rPr>
              <a:t>Text-to-speech</a:t>
            </a:r>
            <a:endParaRPr lang="en-US" dirty="0"/>
          </a:p>
        </p:txBody>
      </p:sp>
      <p:sp>
        <p:nvSpPr>
          <p:cNvPr id="4" name="Content Placeholder 3">
            <a:extLst>
              <a:ext uri="{FF2B5EF4-FFF2-40B4-BE49-F238E27FC236}">
                <a16:creationId xmlns:a16="http://schemas.microsoft.com/office/drawing/2014/main" id="{04033961-86C2-B3D2-CFA0-412584719313}"/>
              </a:ext>
            </a:extLst>
          </p:cNvPr>
          <p:cNvSpPr>
            <a:spLocks noGrp="1"/>
          </p:cNvSpPr>
          <p:nvPr>
            <p:ph sz="quarter" idx="11"/>
          </p:nvPr>
        </p:nvSpPr>
        <p:spPr/>
        <p:txBody>
          <a:bodyPr/>
          <a:lstStyle/>
          <a:p>
            <a:pPr marL="0" indent="0">
              <a:buNone/>
            </a:pPr>
            <a:r>
              <a:rPr lang="en-US" dirty="0">
                <a:latin typeface="Helvetica Neue"/>
              </a:rPr>
              <a:t>Technology that will read text aloud.</a:t>
            </a:r>
          </a:p>
          <a:p>
            <a:pPr marL="0" indent="0">
              <a:buNone/>
            </a:pPr>
            <a:endParaRPr lang="en-US" dirty="0"/>
          </a:p>
          <a:p>
            <a:pPr marL="0" indent="0">
              <a:buNone/>
            </a:pPr>
            <a:r>
              <a:rPr lang="en-US" dirty="0">
                <a:latin typeface="Helvetica Neue"/>
              </a:rPr>
              <a:t>Available as separate software, but also built into many tools like Adobe Reader, Microsoft Word, and internet browsers.</a:t>
            </a:r>
            <a:endParaRPr lang="en-US" dirty="0"/>
          </a:p>
        </p:txBody>
      </p:sp>
      <p:pic>
        <p:nvPicPr>
          <p:cNvPr id="5" name="Picture 8">
            <a:extLst>
              <a:ext uri="{FF2B5EF4-FFF2-40B4-BE49-F238E27FC236}">
                <a16:creationId xmlns:a16="http://schemas.microsoft.com/office/drawing/2014/main" id="{9BC19C0A-3D75-D54F-2F76-FF252A23A53B}"/>
              </a:ext>
            </a:extLst>
          </p:cNvPr>
          <p:cNvPicPr>
            <a:picLocks noChangeAspect="1"/>
          </p:cNvPicPr>
          <p:nvPr/>
        </p:nvPicPr>
        <p:blipFill rotWithShape="1">
          <a:blip r:embed="rId3"/>
          <a:srcRect r="307" b="15644"/>
          <a:stretch/>
        </p:blipFill>
        <p:spPr>
          <a:xfrm>
            <a:off x="4990630" y="817772"/>
            <a:ext cx="4155863" cy="3514959"/>
          </a:xfrm>
          <a:prstGeom prst="rect">
            <a:avLst/>
          </a:prstGeom>
          <a:ln w="12700">
            <a:miter lim="400000"/>
          </a:ln>
        </p:spPr>
      </p:pic>
      <p:sp>
        <p:nvSpPr>
          <p:cNvPr id="6" name="TextBox 5">
            <a:extLst>
              <a:ext uri="{FF2B5EF4-FFF2-40B4-BE49-F238E27FC236}">
                <a16:creationId xmlns:a16="http://schemas.microsoft.com/office/drawing/2014/main" id="{9C24BD8B-99BA-0E11-F22A-89169A11F042}"/>
              </a:ext>
            </a:extLst>
          </p:cNvPr>
          <p:cNvSpPr txBox="1"/>
          <p:nvPr/>
        </p:nvSpPr>
        <p:spPr>
          <a:xfrm>
            <a:off x="3958922" y="4118925"/>
            <a:ext cx="48988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t>
            </a:r>
            <a:r>
              <a:rPr lang="en-US" dirty="0">
                <a:hlinkClick r:id="rId4"/>
              </a:rPr>
              <a:t>Text to speech</a:t>
            </a:r>
            <a:r>
              <a:rPr lang="en-US" dirty="0"/>
              <a:t>" icon by </a:t>
            </a:r>
            <a:r>
              <a:rPr lang="en-US" dirty="0">
                <a:ea typeface="+mn-lt"/>
                <a:cs typeface="+mn-lt"/>
                <a:hlinkClick r:id="rId5"/>
              </a:rPr>
              <a:t>Trevor Dsouza</a:t>
            </a:r>
            <a:r>
              <a:rPr lang="en-US" dirty="0">
                <a:ea typeface="+mn-lt"/>
                <a:cs typeface="+mn-lt"/>
              </a:rPr>
              <a:t>. </a:t>
            </a:r>
            <a:r>
              <a:rPr lang="en-US" dirty="0">
                <a:ea typeface="+mn-lt"/>
                <a:cs typeface="+mn-lt"/>
                <a:hlinkClick r:id="rId6"/>
              </a:rPr>
              <a:t>CC BY 3.0</a:t>
            </a:r>
            <a:r>
              <a:rPr lang="en-US" dirty="0">
                <a:ea typeface="+mn-lt"/>
                <a:cs typeface="+mn-lt"/>
              </a:rPr>
              <a:t>.</a:t>
            </a:r>
            <a:endParaRPr lang="en-US" dirty="0"/>
          </a:p>
        </p:txBody>
      </p:sp>
    </p:spTree>
    <p:extLst>
      <p:ext uri="{BB962C8B-B14F-4D97-AF65-F5344CB8AC3E}">
        <p14:creationId xmlns:p14="http://schemas.microsoft.com/office/powerpoint/2010/main" val="32235794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775A-99FA-22EE-FC16-6015D701F706}"/>
              </a:ext>
            </a:extLst>
          </p:cNvPr>
          <p:cNvSpPr>
            <a:spLocks noGrp="1"/>
          </p:cNvSpPr>
          <p:nvPr>
            <p:ph type="title"/>
          </p:nvPr>
        </p:nvSpPr>
        <p:spPr/>
        <p:txBody>
          <a:bodyPr/>
          <a:lstStyle/>
          <a:p>
            <a:r>
              <a:rPr lang="en-US" dirty="0">
                <a:latin typeface="Helvetica Neue"/>
              </a:rPr>
              <a:t>Zoom text</a:t>
            </a:r>
            <a:endParaRPr lang="en-US" dirty="0"/>
          </a:p>
        </p:txBody>
      </p:sp>
      <p:sp>
        <p:nvSpPr>
          <p:cNvPr id="4" name="Content Placeholder 3">
            <a:extLst>
              <a:ext uri="{FF2B5EF4-FFF2-40B4-BE49-F238E27FC236}">
                <a16:creationId xmlns:a16="http://schemas.microsoft.com/office/drawing/2014/main" id="{60E6CC55-9A2C-0A4E-5554-04A5B941B461}"/>
              </a:ext>
            </a:extLst>
          </p:cNvPr>
          <p:cNvSpPr>
            <a:spLocks noGrp="1"/>
          </p:cNvSpPr>
          <p:nvPr>
            <p:ph sz="quarter" idx="11"/>
          </p:nvPr>
        </p:nvSpPr>
        <p:spPr/>
        <p:txBody>
          <a:bodyPr/>
          <a:lstStyle/>
          <a:p>
            <a:r>
              <a:rPr lang="en-US" dirty="0">
                <a:latin typeface="Helvetica Neue"/>
              </a:rPr>
              <a:t>Software that allows someone to enlarge content on the screen much beyond what is usually possible. It is often combined with text-to-speech.</a:t>
            </a:r>
            <a:endParaRPr lang="en-US" dirty="0"/>
          </a:p>
          <a:p>
            <a:pPr marL="0" indent="0">
              <a:buNone/>
            </a:pPr>
            <a:endParaRPr lang="en-US" dirty="0"/>
          </a:p>
        </p:txBody>
      </p:sp>
      <p:pic>
        <p:nvPicPr>
          <p:cNvPr id="5" name="Picture 5" descr="A magnifying glass held over a newspaper headline.">
            <a:extLst>
              <a:ext uri="{FF2B5EF4-FFF2-40B4-BE49-F238E27FC236}">
                <a16:creationId xmlns:a16="http://schemas.microsoft.com/office/drawing/2014/main" id="{E71DE49D-360B-DEC0-B5CD-22DE88EC822D}"/>
              </a:ext>
            </a:extLst>
          </p:cNvPr>
          <p:cNvPicPr>
            <a:picLocks noChangeAspect="1"/>
          </p:cNvPicPr>
          <p:nvPr/>
        </p:nvPicPr>
        <p:blipFill>
          <a:blip r:embed="rId3"/>
          <a:stretch>
            <a:fillRect/>
          </a:stretch>
        </p:blipFill>
        <p:spPr>
          <a:xfrm>
            <a:off x="4629150" y="1274439"/>
            <a:ext cx="3886200" cy="2590800"/>
          </a:xfrm>
          <a:prstGeom prst="rect">
            <a:avLst/>
          </a:prstGeom>
          <a:ln w="12700">
            <a:miter lim="400000"/>
          </a:ln>
        </p:spPr>
      </p:pic>
      <p:sp>
        <p:nvSpPr>
          <p:cNvPr id="6" name="TextBox 5">
            <a:extLst>
              <a:ext uri="{FF2B5EF4-FFF2-40B4-BE49-F238E27FC236}">
                <a16:creationId xmlns:a16="http://schemas.microsoft.com/office/drawing/2014/main" id="{889BB959-0E35-C659-D388-1F2FDDCE5624}"/>
              </a:ext>
            </a:extLst>
          </p:cNvPr>
          <p:cNvSpPr txBox="1"/>
          <p:nvPr/>
        </p:nvSpPr>
        <p:spPr>
          <a:xfrm>
            <a:off x="4648203" y="4118925"/>
            <a:ext cx="4042645" cy="369332"/>
          </a:xfrm>
          <a:prstGeom prst="rect">
            <a:avLst/>
          </a:prstGeom>
          <a:noFill/>
        </p:spPr>
        <p:txBody>
          <a:bodyPr wrap="none" rtlCol="0">
            <a:spAutoFit/>
          </a:bodyPr>
          <a:lstStyle/>
          <a:p>
            <a:r>
              <a:rPr lang="en-US" dirty="0"/>
              <a:t>“</a:t>
            </a:r>
            <a:r>
              <a:rPr lang="en-US" dirty="0">
                <a:hlinkClick r:id="rId4"/>
              </a:rPr>
              <a:t>Magnifying Glass</a:t>
            </a:r>
            <a:r>
              <a:rPr lang="en-US" dirty="0"/>
              <a:t>” is </a:t>
            </a:r>
            <a:r>
              <a:rPr lang="en-US" dirty="0">
                <a:hlinkClick r:id="rId5"/>
              </a:rPr>
              <a:t>CC0 Public Domain</a:t>
            </a:r>
            <a:r>
              <a:rPr lang="en-US" dirty="0"/>
              <a:t>.</a:t>
            </a:r>
            <a:endParaRPr lang="en-CA" dirty="0"/>
          </a:p>
        </p:txBody>
      </p:sp>
    </p:spTree>
    <p:extLst>
      <p:ext uri="{BB962C8B-B14F-4D97-AF65-F5344CB8AC3E}">
        <p14:creationId xmlns:p14="http://schemas.microsoft.com/office/powerpoint/2010/main" val="30990795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5992-F37D-4E44-9535-BD99D32A7D6E}"/>
              </a:ext>
            </a:extLst>
          </p:cNvPr>
          <p:cNvSpPr>
            <a:spLocks noGrp="1"/>
          </p:cNvSpPr>
          <p:nvPr>
            <p:ph type="ctrTitle"/>
          </p:nvPr>
        </p:nvSpPr>
        <p:spPr>
          <a:xfrm>
            <a:off x="1497875" y="1053736"/>
            <a:ext cx="6148250" cy="747867"/>
          </a:xfrm>
          <a:solidFill>
            <a:srgbClr val="493F73"/>
          </a:solidFill>
          <a:effectLst>
            <a:softEdge rad="63500"/>
          </a:effectLst>
        </p:spPr>
        <p:txBody>
          <a:bodyPr>
            <a:normAutofit/>
          </a:bodyPr>
          <a:lstStyle/>
          <a:p>
            <a:r>
              <a:rPr lang="en-CA" sz="4000"/>
              <a:t>Technical </a:t>
            </a:r>
            <a:r>
              <a:rPr lang="en-CA" sz="4400"/>
              <a:t>Accessibility</a:t>
            </a:r>
            <a:endParaRPr lang="en-CA" sz="4000"/>
          </a:p>
        </p:txBody>
      </p:sp>
      <p:sp>
        <p:nvSpPr>
          <p:cNvPr id="3" name="Subtitle 2">
            <a:extLst>
              <a:ext uri="{FF2B5EF4-FFF2-40B4-BE49-F238E27FC236}">
                <a16:creationId xmlns:a16="http://schemas.microsoft.com/office/drawing/2014/main" id="{434BC880-D1AF-4EA6-B73E-7679D040BF80}"/>
              </a:ext>
            </a:extLst>
          </p:cNvPr>
          <p:cNvSpPr>
            <a:spLocks noGrp="1"/>
          </p:cNvSpPr>
          <p:nvPr>
            <p:ph type="subTitle" idx="1"/>
          </p:nvPr>
        </p:nvSpPr>
        <p:spPr>
          <a:xfrm>
            <a:off x="500743" y="2150184"/>
            <a:ext cx="8142514" cy="2383427"/>
          </a:xfrm>
          <a:solidFill>
            <a:srgbClr val="493F73"/>
          </a:solidFill>
          <a:effectLst>
            <a:softEdge rad="63500"/>
          </a:effectLst>
        </p:spPr>
        <p:txBody>
          <a:bodyPr>
            <a:normAutofit fontScale="92500"/>
          </a:bodyPr>
          <a:lstStyle/>
          <a:p>
            <a:pPr algn="l"/>
            <a:r>
              <a:rPr lang="en-CA" sz="3200"/>
              <a:t>Web Content Accessibility Guidelines (WCAG)</a:t>
            </a:r>
          </a:p>
          <a:p>
            <a:pPr marL="800100" lvl="1" indent="-457200" algn="l">
              <a:buFont typeface="Arial" panose="020B0604020202020204" pitchFamily="34" charset="0"/>
              <a:buChar char="•"/>
            </a:pPr>
            <a:r>
              <a:rPr lang="en-CA" sz="2900">
                <a:solidFill>
                  <a:schemeClr val="bg1"/>
                </a:solidFill>
              </a:rPr>
              <a:t>Perceivable</a:t>
            </a:r>
          </a:p>
          <a:p>
            <a:pPr marL="800100" lvl="1" indent="-457200" algn="l">
              <a:buFont typeface="Arial" panose="020B0604020202020204" pitchFamily="34" charset="0"/>
              <a:buChar char="•"/>
            </a:pPr>
            <a:r>
              <a:rPr lang="en-CA" sz="2900">
                <a:solidFill>
                  <a:schemeClr val="bg1"/>
                </a:solidFill>
              </a:rPr>
              <a:t>Operable</a:t>
            </a:r>
          </a:p>
          <a:p>
            <a:pPr marL="800100" lvl="1" indent="-457200" algn="l">
              <a:buFont typeface="Arial" panose="020B0604020202020204" pitchFamily="34" charset="0"/>
              <a:buChar char="•"/>
            </a:pPr>
            <a:r>
              <a:rPr lang="en-CA" sz="2900">
                <a:solidFill>
                  <a:schemeClr val="bg1"/>
                </a:solidFill>
              </a:rPr>
              <a:t>Understandable</a:t>
            </a:r>
          </a:p>
          <a:p>
            <a:pPr marL="800100" lvl="1" indent="-457200" algn="l">
              <a:buFont typeface="Arial" panose="020B0604020202020204" pitchFamily="34" charset="0"/>
              <a:buChar char="•"/>
            </a:pPr>
            <a:r>
              <a:rPr lang="en-CA" sz="2900">
                <a:solidFill>
                  <a:schemeClr val="bg1"/>
                </a:solidFill>
              </a:rPr>
              <a:t>Robust</a:t>
            </a:r>
          </a:p>
        </p:txBody>
      </p:sp>
    </p:spTree>
    <p:extLst>
      <p:ext uri="{BB962C8B-B14F-4D97-AF65-F5344CB8AC3E}">
        <p14:creationId xmlns:p14="http://schemas.microsoft.com/office/powerpoint/2010/main" val="117445176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aster-template - Gradient Theme" id="{B627381D-6D6E-6D4F-A13B-19A6D3F0C3A1}" vid="{C6DC9E3B-3FFD-1647-9D32-8DF9668ABA47}"/>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mbers xmlns="7ce547ef-dbfe-43bd-8151-0cb0601af8e6">
      <UserInfo>
        <DisplayName/>
        <AccountId xsi:nil="true"/>
        <AccountType/>
      </UserInfo>
    </Members>
    <Summary xmlns="7ce547ef-dbfe-43bd-8151-0cb0601af8e6" xsi:nil="true"/>
    <Invited_Members xmlns="7ce547ef-dbfe-43bd-8151-0cb0601af8e6" xsi:nil="true"/>
    <Invited_Leaders xmlns="7ce547ef-dbfe-43bd-8151-0cb0601af8e6" xsi:nil="true"/>
    <IsNotebookLocked xmlns="7ce547ef-dbfe-43bd-8151-0cb0601af8e6" xsi:nil="true"/>
    <CultureName xmlns="7ce547ef-dbfe-43bd-8151-0cb0601af8e6" xsi:nil="true"/>
    <Owner xmlns="7ce547ef-dbfe-43bd-8151-0cb0601af8e6">
      <UserInfo>
        <DisplayName/>
        <AccountId xsi:nil="true"/>
        <AccountType/>
      </UserInfo>
    </Owner>
    <Distribution_Groups xmlns="7ce547ef-dbfe-43bd-8151-0cb0601af8e6" xsi:nil="true"/>
    <lcf76f155ced4ddcb4097134ff3c332f xmlns="7ce547ef-dbfe-43bd-8151-0cb0601af8e6">
      <Terms xmlns="http://schemas.microsoft.com/office/infopath/2007/PartnerControls"/>
    </lcf76f155ced4ddcb4097134ff3c332f>
    <Member_Groups xmlns="7ce547ef-dbfe-43bd-8151-0cb0601af8e6">
      <UserInfo>
        <DisplayName/>
        <AccountId xsi:nil="true"/>
        <AccountType/>
      </UserInfo>
    </Member_Groups>
    <Has_Leaders_Only_SectionGroup xmlns="7ce547ef-dbfe-43bd-8151-0cb0601af8e6" xsi:nil="true"/>
    <TeamsChannelId xmlns="7ce547ef-dbfe-43bd-8151-0cb0601af8e6" xsi:nil="true"/>
    <NotebookType xmlns="7ce547ef-dbfe-43bd-8151-0cb0601af8e6" xsi:nil="true"/>
    <DefaultSectionNames xmlns="7ce547ef-dbfe-43bd-8151-0cb0601af8e6" xsi:nil="true"/>
    <Is_Collaboration_Space_Locked xmlns="7ce547ef-dbfe-43bd-8151-0cb0601af8e6" xsi:nil="true"/>
    <AppVersion xmlns="7ce547ef-dbfe-43bd-8151-0cb0601af8e6" xsi:nil="true"/>
    <FolderType xmlns="7ce547ef-dbfe-43bd-8151-0cb0601af8e6" xsi:nil="true"/>
    <Templates xmlns="7ce547ef-dbfe-43bd-8151-0cb0601af8e6" xsi:nil="true"/>
    <TaxCatchAll xmlns="8f5d0093-68d2-4428-810c-2fb6716ef6a9" xsi:nil="true"/>
    <Leaders xmlns="7ce547ef-dbfe-43bd-8151-0cb0601af8e6">
      <UserInfo>
        <DisplayName/>
        <AccountId xsi:nil="true"/>
        <AccountType/>
      </UserInfo>
    </Leaders>
    <Math_Settings xmlns="7ce547ef-dbfe-43bd-8151-0cb0601af8e6" xsi:nil="true"/>
    <Self_Registration_Enabled xmlns="7ce547ef-dbfe-43bd-8151-0cb0601af8e6" xsi:nil="true"/>
    <LMS_Mappings xmlns="7ce547ef-dbfe-43bd-8151-0cb0601af8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F8543C8EEE694785A502142FC78BD6" ma:contentTypeVersion="39" ma:contentTypeDescription="Create a new document." ma:contentTypeScope="" ma:versionID="4b231328590b9e4ef14e5b25b34a2e42">
  <xsd:schema xmlns:xsd="http://www.w3.org/2001/XMLSchema" xmlns:xs="http://www.w3.org/2001/XMLSchema" xmlns:p="http://schemas.microsoft.com/office/2006/metadata/properties" xmlns:ns2="7ce547ef-dbfe-43bd-8151-0cb0601af8e6" xmlns:ns3="8f5d0093-68d2-4428-810c-2fb6716ef6a9" targetNamespace="http://schemas.microsoft.com/office/2006/metadata/properties" ma:root="true" ma:fieldsID="3b851f131b4fb3567387bab031f19cf1" ns2:_="" ns3:_="">
    <xsd:import namespace="7ce547ef-dbfe-43bd-8151-0cb0601af8e6"/>
    <xsd:import namespace="8f5d0093-68d2-4428-810c-2fb6716ef6a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547ef-dbfe-43bd-8151-0cb0601af8e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LengthInSeconds" ma:index="40" nillable="true" ma:displayName="Length (seconds)"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269625a3-3073-453a-b5d0-62f197c3f1c0" ma:termSetId="09814cd3-568e-fe90-9814-8d621ff8fb84" ma:anchorId="fba54fb3-c3e1-fe81-a776-ca4b69148c4d" ma:open="true" ma:isKeyword="false">
      <xsd:complexType>
        <xsd:sequence>
          <xsd:element ref="pc:Terms" minOccurs="0" maxOccurs="1"/>
        </xsd:sequence>
      </xsd:complexType>
    </xsd:element>
    <xsd:element name="Summary" ma:index="44" nillable="true" ma:displayName="Summary" ma:description="Used to give a short description of what the document is." ma:format="Dropdown" ma:internalName="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0093-68d2-4428-810c-2fb6716ef6a9"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6b71f8ce-fcdc-48fd-826c-ea8a19db1963}" ma:internalName="TaxCatchAll" ma:showField="CatchAllData" ma:web="8f5d0093-68d2-4428-810c-2fb6716ef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3AA13D-7DDA-4D5D-9800-7AEF06A61EED}">
  <ds:schemaRefs>
    <ds:schemaRef ds:uri="http://schemas.microsoft.com/sharepoint/v3/contenttype/forms"/>
  </ds:schemaRefs>
</ds:datastoreItem>
</file>

<file path=customXml/itemProps2.xml><?xml version="1.0" encoding="utf-8"?>
<ds:datastoreItem xmlns:ds="http://schemas.openxmlformats.org/officeDocument/2006/customXml" ds:itemID="{EC7E952D-CF8D-4659-8FEA-4E41927467FC}">
  <ds:schemaRefs>
    <ds:schemaRef ds:uri="http://purl.org/dc/terms/"/>
    <ds:schemaRef ds:uri="http://schemas.microsoft.com/office/2006/documentManagement/types"/>
    <ds:schemaRef ds:uri="http://www.w3.org/XML/1998/namespace"/>
    <ds:schemaRef ds:uri="http://purl.org/dc/dcmitype/"/>
    <ds:schemaRef ds:uri="7ce547ef-dbfe-43bd-8151-0cb0601af8e6"/>
    <ds:schemaRef ds:uri="8f5d0093-68d2-4428-810c-2fb6716ef6a9"/>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D21EEC1-F483-4B06-A894-0930D0C32196}">
  <ds:schemaRefs>
    <ds:schemaRef ds:uri="7ce547ef-dbfe-43bd-8151-0cb0601af8e6"/>
    <ds:schemaRef ds:uri="8f5d0093-68d2-4428-810c-2fb6716ef6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Master-template - Gradient Theme</Template>
  <TotalTime>1379</TotalTime>
  <Words>8490</Words>
  <Application>Microsoft Macintosh PowerPoint</Application>
  <PresentationFormat>On-screen Show (16:9)</PresentationFormat>
  <Paragraphs>567</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Helvetica</vt:lpstr>
      <vt:lpstr>Helvetica Neue</vt:lpstr>
      <vt:lpstr>Office Theme</vt:lpstr>
      <vt:lpstr>Technical Accessibility</vt:lpstr>
      <vt:lpstr>Topics</vt:lpstr>
      <vt:lpstr>Ways of thinking about disability</vt:lpstr>
      <vt:lpstr>What is "accessibility"</vt:lpstr>
      <vt:lpstr>Assistive technology</vt:lpstr>
      <vt:lpstr>Screen readers</vt:lpstr>
      <vt:lpstr>Text-to-speech</vt:lpstr>
      <vt:lpstr>Zoom text</vt:lpstr>
      <vt:lpstr>Technical Accessibility</vt:lpstr>
      <vt:lpstr>Principle 1: Perceivable</vt:lpstr>
      <vt:lpstr>Principle 2: Operable</vt:lpstr>
      <vt:lpstr>Principle 3: Understandable</vt:lpstr>
      <vt:lpstr>Structure and Navigation</vt:lpstr>
      <vt:lpstr>Organizing Content  </vt:lpstr>
      <vt:lpstr>Links</vt:lpstr>
      <vt:lpstr>Poll: Which link is accessible?</vt:lpstr>
      <vt:lpstr>Answer:  2 and 4 are accessible</vt:lpstr>
      <vt:lpstr>Data Tables</vt:lpstr>
      <vt:lpstr>Multimedia</vt:lpstr>
      <vt:lpstr>Audio</vt:lpstr>
      <vt:lpstr>Video</vt:lpstr>
      <vt:lpstr>Poll: Who might want captions on videos?</vt:lpstr>
      <vt:lpstr>Answer: Who might want captions on videos?</vt:lpstr>
      <vt:lpstr>Visuals</vt:lpstr>
      <vt:lpstr>Visual Cues</vt:lpstr>
      <vt:lpstr>Never use colour alone to convey information</vt:lpstr>
      <vt:lpstr>Contrast Checker</vt:lpstr>
      <vt:lpstr>Poll: Is this colour combination accessible?</vt:lpstr>
      <vt:lpstr>Answer: Not Accessible</vt:lpstr>
      <vt:lpstr>Images</vt:lpstr>
      <vt:lpstr>Decorative Image</vt:lpstr>
      <vt:lpstr>Functional Image</vt:lpstr>
      <vt:lpstr>Poll: Which image description is best?</vt:lpstr>
      <vt:lpstr>Answer: Which image description is best?</vt:lpstr>
      <vt:lpstr>Alt Text</vt:lpstr>
      <vt:lpstr>Surrounding Text or Caption</vt:lpstr>
      <vt:lpstr>Long Descriptions for Complex Images</vt:lpstr>
      <vt:lpstr>Tips for Writing Image Descriptions</vt:lpstr>
      <vt:lpstr>Symbols</vt:lpstr>
      <vt:lpstr>Formulas: LaTeX and MathJax</vt:lpstr>
      <vt:lpstr>Other Ways of Making Math Accessible</vt:lpstr>
      <vt:lpstr>Resources for Describing Images</vt:lpstr>
      <vt:lpstr>Testing for Accessibility</vt:lpstr>
      <vt:lpstr>WAVE  (Web Accessibility Evaluation Tool)</vt:lpstr>
      <vt:lpstr>Accessibility Checklists</vt:lpstr>
      <vt:lpstr>Accessibility Toolkit</vt:lpstr>
      <vt:lpstr>OER Production Series Webinars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Inclusive and Accessible OER</dc:title>
  <dc:creator>Josie Gray</dc:creator>
  <cp:lastModifiedBy>Harper Friedman</cp:lastModifiedBy>
  <cp:revision>71</cp:revision>
  <dcterms:created xsi:type="dcterms:W3CDTF">2023-04-04T22:12:54Z</dcterms:created>
  <dcterms:modified xsi:type="dcterms:W3CDTF">2023-05-10T14:07:48Z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0x0101001DF8543C8EEE694785A502142FC78BD6</vt:lpwstr>
  </property>
  <property fmtid="{D5CDD505-2E9C-101B-9397-08002B2CF9AE}" pid="3" name="MediaServiceImageTags">
    <vt:lpwstr/>
  </property>
</Properties>
</file>