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4"/>
  </p:notesMasterIdLst>
  <p:sldIdLst>
    <p:sldId id="256" r:id="rId2"/>
    <p:sldId id="257" r:id="rId3"/>
    <p:sldId id="258" r:id="rId4"/>
    <p:sldId id="259" r:id="rId5"/>
    <p:sldId id="292" r:id="rId6"/>
    <p:sldId id="291" r:id="rId7"/>
    <p:sldId id="274" r:id="rId8"/>
    <p:sldId id="275" r:id="rId9"/>
    <p:sldId id="262" r:id="rId10"/>
    <p:sldId id="286" r:id="rId11"/>
    <p:sldId id="278" r:id="rId12"/>
    <p:sldId id="293" r:id="rId13"/>
    <p:sldId id="263" r:id="rId14"/>
    <p:sldId id="279" r:id="rId15"/>
    <p:sldId id="280" r:id="rId16"/>
    <p:sldId id="268" r:id="rId17"/>
    <p:sldId id="282" r:id="rId18"/>
    <p:sldId id="288" r:id="rId19"/>
    <p:sldId id="264" r:id="rId20"/>
    <p:sldId id="289" r:id="rId21"/>
    <p:sldId id="290" r:id="rId22"/>
    <p:sldId id="265"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FBB449-A8FE-4000-A509-A31EECEE0A02}" v="2048" dt="2023-10-19T16:23:55.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19" autoAdjust="0"/>
  </p:normalViewPr>
  <p:slideViewPr>
    <p:cSldViewPr snapToGrid="0">
      <p:cViewPr varScale="1">
        <p:scale>
          <a:sx n="55" d="100"/>
          <a:sy n="55" d="100"/>
        </p:scale>
        <p:origin x="10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Hay" userId="d6866cd3-04e1-489e-9b05-14e2fc216657" providerId="ADAL" clId="{F2FBB449-A8FE-4000-A509-A31EECEE0A02}"/>
    <pc:docChg chg="undo custSel addSld delSld modSld sldOrd">
      <pc:chgData name="Claire Hay" userId="d6866cd3-04e1-489e-9b05-14e2fc216657" providerId="ADAL" clId="{F2FBB449-A8FE-4000-A509-A31EECEE0A02}" dt="2023-10-19T16:25:23.427" v="14190" actId="5793"/>
      <pc:docMkLst>
        <pc:docMk/>
      </pc:docMkLst>
      <pc:sldChg chg="addSp delSp modSp mod modNotesTx">
        <pc:chgData name="Claire Hay" userId="d6866cd3-04e1-489e-9b05-14e2fc216657" providerId="ADAL" clId="{F2FBB449-A8FE-4000-A509-A31EECEE0A02}" dt="2023-10-19T16:25:23.427" v="14190" actId="5793"/>
        <pc:sldMkLst>
          <pc:docMk/>
          <pc:sldMk cId="3165755225" sldId="256"/>
        </pc:sldMkLst>
        <pc:spChg chg="mod">
          <ac:chgData name="Claire Hay" userId="d6866cd3-04e1-489e-9b05-14e2fc216657" providerId="ADAL" clId="{F2FBB449-A8FE-4000-A509-A31EECEE0A02}" dt="2023-10-13T15:28:36.353" v="1119" actId="1076"/>
          <ac:spMkLst>
            <pc:docMk/>
            <pc:sldMk cId="3165755225" sldId="256"/>
            <ac:spMk id="2" creationId="{EFE24E16-BF2B-3170-13F7-5AD9B431ECD8}"/>
          </ac:spMkLst>
        </pc:spChg>
        <pc:spChg chg="mod">
          <ac:chgData name="Claire Hay" userId="d6866cd3-04e1-489e-9b05-14e2fc216657" providerId="ADAL" clId="{F2FBB449-A8FE-4000-A509-A31EECEE0A02}" dt="2023-10-16T21:15:48.863" v="10697" actId="1076"/>
          <ac:spMkLst>
            <pc:docMk/>
            <pc:sldMk cId="3165755225" sldId="256"/>
            <ac:spMk id="3" creationId="{5F498247-CFC5-0E50-AA26-9435DC661CC9}"/>
          </ac:spMkLst>
        </pc:spChg>
        <pc:spChg chg="add mod">
          <ac:chgData name="Claire Hay" userId="d6866cd3-04e1-489e-9b05-14e2fc216657" providerId="ADAL" clId="{F2FBB449-A8FE-4000-A509-A31EECEE0A02}" dt="2023-10-16T21:16:45.065" v="10706" actId="1076"/>
          <ac:spMkLst>
            <pc:docMk/>
            <pc:sldMk cId="3165755225" sldId="256"/>
            <ac:spMk id="7" creationId="{5725F988-22E1-4D45-D203-D572D7794001}"/>
          </ac:spMkLst>
        </pc:spChg>
        <pc:picChg chg="mod">
          <ac:chgData name="Claire Hay" userId="d6866cd3-04e1-489e-9b05-14e2fc216657" providerId="ADAL" clId="{F2FBB449-A8FE-4000-A509-A31EECEE0A02}" dt="2023-10-16T20:30:25.989" v="8380" actId="1076"/>
          <ac:picMkLst>
            <pc:docMk/>
            <pc:sldMk cId="3165755225" sldId="256"/>
            <ac:picMk id="4" creationId="{C1A81110-A425-3A12-0A4E-2EAD483A2D29}"/>
          </ac:picMkLst>
        </pc:picChg>
        <pc:picChg chg="mod">
          <ac:chgData name="Claire Hay" userId="d6866cd3-04e1-489e-9b05-14e2fc216657" providerId="ADAL" clId="{F2FBB449-A8FE-4000-A509-A31EECEE0A02}" dt="2023-10-16T20:30:25.989" v="8380" actId="1076"/>
          <ac:picMkLst>
            <pc:docMk/>
            <pc:sldMk cId="3165755225" sldId="256"/>
            <ac:picMk id="5" creationId="{2924A31D-8A04-364E-A844-24747366310B}"/>
          </ac:picMkLst>
        </pc:picChg>
        <pc:picChg chg="del">
          <ac:chgData name="Claire Hay" userId="d6866cd3-04e1-489e-9b05-14e2fc216657" providerId="ADAL" clId="{F2FBB449-A8FE-4000-A509-A31EECEE0A02}" dt="2023-10-03T17:40:48.492" v="372" actId="478"/>
          <ac:picMkLst>
            <pc:docMk/>
            <pc:sldMk cId="3165755225" sldId="256"/>
            <ac:picMk id="7" creationId="{3DB59224-CB86-A0E7-2524-88C112A92A91}"/>
          </ac:picMkLst>
        </pc:picChg>
      </pc:sldChg>
      <pc:sldChg chg="modSp mod modNotesTx">
        <pc:chgData name="Claire Hay" userId="d6866cd3-04e1-489e-9b05-14e2fc216657" providerId="ADAL" clId="{F2FBB449-A8FE-4000-A509-A31EECEE0A02}" dt="2023-10-19T16:23:59.194" v="14063"/>
        <pc:sldMkLst>
          <pc:docMk/>
          <pc:sldMk cId="2571671899" sldId="257"/>
        </pc:sldMkLst>
        <pc:spChg chg="mod">
          <ac:chgData name="Claire Hay" userId="d6866cd3-04e1-489e-9b05-14e2fc216657" providerId="ADAL" clId="{F2FBB449-A8FE-4000-A509-A31EECEE0A02}" dt="2023-10-16T20:30:52.407" v="8382" actId="1076"/>
          <ac:spMkLst>
            <pc:docMk/>
            <pc:sldMk cId="2571671899" sldId="257"/>
            <ac:spMk id="2" creationId="{BD87ABC9-E5D3-75DA-F2FB-B9BE0B938272}"/>
          </ac:spMkLst>
        </pc:spChg>
      </pc:sldChg>
      <pc:sldChg chg="del">
        <pc:chgData name="Claire Hay" userId="d6866cd3-04e1-489e-9b05-14e2fc216657" providerId="ADAL" clId="{F2FBB449-A8FE-4000-A509-A31EECEE0A02}" dt="2023-10-03T17:30:49.267" v="3" actId="47"/>
        <pc:sldMkLst>
          <pc:docMk/>
          <pc:sldMk cId="3769398318" sldId="258"/>
        </pc:sldMkLst>
      </pc:sldChg>
      <pc:sldChg chg="modSp new mod modNotesTx">
        <pc:chgData name="Claire Hay" userId="d6866cd3-04e1-489e-9b05-14e2fc216657" providerId="ADAL" clId="{F2FBB449-A8FE-4000-A509-A31EECEE0A02}" dt="2023-10-19T16:23:23.154" v="14060" actId="20577"/>
        <pc:sldMkLst>
          <pc:docMk/>
          <pc:sldMk cId="4164538811" sldId="258"/>
        </pc:sldMkLst>
        <pc:spChg chg="mod">
          <ac:chgData name="Claire Hay" userId="d6866cd3-04e1-489e-9b05-14e2fc216657" providerId="ADAL" clId="{F2FBB449-A8FE-4000-A509-A31EECEE0A02}" dt="2023-10-16T18:34:42.395" v="8262" actId="20577"/>
          <ac:spMkLst>
            <pc:docMk/>
            <pc:sldMk cId="4164538811" sldId="258"/>
            <ac:spMk id="2" creationId="{0D425F6E-D8FD-B721-D2A9-BE940124EFC1}"/>
          </ac:spMkLst>
        </pc:spChg>
        <pc:spChg chg="mod">
          <ac:chgData name="Claire Hay" userId="d6866cd3-04e1-489e-9b05-14e2fc216657" providerId="ADAL" clId="{F2FBB449-A8FE-4000-A509-A31EECEE0A02}" dt="2023-10-18T18:33:33.476" v="13107" actId="20577"/>
          <ac:spMkLst>
            <pc:docMk/>
            <pc:sldMk cId="4164538811" sldId="258"/>
            <ac:spMk id="3" creationId="{1C0FA3BB-A763-FEF9-6B1A-45F1B181D18A}"/>
          </ac:spMkLst>
        </pc:spChg>
      </pc:sldChg>
      <pc:sldChg chg="addSp modSp new mod setBg modNotesTx">
        <pc:chgData name="Claire Hay" userId="d6866cd3-04e1-489e-9b05-14e2fc216657" providerId="ADAL" clId="{F2FBB449-A8FE-4000-A509-A31EECEE0A02}" dt="2023-10-16T21:00:05.651" v="10331" actId="1076"/>
        <pc:sldMkLst>
          <pc:docMk/>
          <pc:sldMk cId="3166995855" sldId="259"/>
        </pc:sldMkLst>
        <pc:spChg chg="mod">
          <ac:chgData name="Claire Hay" userId="d6866cd3-04e1-489e-9b05-14e2fc216657" providerId="ADAL" clId="{F2FBB449-A8FE-4000-A509-A31EECEE0A02}" dt="2023-10-16T21:00:02.677" v="10330" actId="1076"/>
          <ac:spMkLst>
            <pc:docMk/>
            <pc:sldMk cId="3166995855" sldId="259"/>
            <ac:spMk id="2" creationId="{BD3632EE-3857-4EA2-311A-7177F6EA4696}"/>
          </ac:spMkLst>
        </pc:spChg>
        <pc:spChg chg="mod">
          <ac:chgData name="Claire Hay" userId="d6866cd3-04e1-489e-9b05-14e2fc216657" providerId="ADAL" clId="{F2FBB449-A8FE-4000-A509-A31EECEE0A02}" dt="2023-10-13T15:28:51.917" v="1121" actId="26606"/>
          <ac:spMkLst>
            <pc:docMk/>
            <pc:sldMk cId="3166995855" sldId="259"/>
            <ac:spMk id="3" creationId="{9E288993-E9C4-0615-949B-9446612C18F9}"/>
          </ac:spMkLst>
        </pc:spChg>
        <pc:spChg chg="add">
          <ac:chgData name="Claire Hay" userId="d6866cd3-04e1-489e-9b05-14e2fc216657" providerId="ADAL" clId="{F2FBB449-A8FE-4000-A509-A31EECEE0A02}" dt="2023-10-13T15:28:51.917" v="1121" actId="26606"/>
          <ac:spMkLst>
            <pc:docMk/>
            <pc:sldMk cId="3166995855" sldId="259"/>
            <ac:spMk id="10" creationId="{368F9D89-54B8-41F8-8839-49992D645882}"/>
          </ac:spMkLst>
        </pc:spChg>
        <pc:picChg chg="add mod modCrop">
          <ac:chgData name="Claire Hay" userId="d6866cd3-04e1-489e-9b05-14e2fc216657" providerId="ADAL" clId="{F2FBB449-A8FE-4000-A509-A31EECEE0A02}" dt="2023-10-16T21:00:05.651" v="10331" actId="1076"/>
          <ac:picMkLst>
            <pc:docMk/>
            <pc:sldMk cId="3166995855" sldId="259"/>
            <ac:picMk id="5" creationId="{08D2090E-95C5-28AA-D2B7-C5B3792B320A}"/>
          </ac:picMkLst>
        </pc:picChg>
      </pc:sldChg>
      <pc:sldChg chg="del">
        <pc:chgData name="Claire Hay" userId="d6866cd3-04e1-489e-9b05-14e2fc216657" providerId="ADAL" clId="{F2FBB449-A8FE-4000-A509-A31EECEE0A02}" dt="2023-10-03T17:31:11.856" v="6" actId="47"/>
        <pc:sldMkLst>
          <pc:docMk/>
          <pc:sldMk cId="3645981394" sldId="259"/>
        </pc:sldMkLst>
      </pc:sldChg>
      <pc:sldChg chg="modSp new del mod">
        <pc:chgData name="Claire Hay" userId="d6866cd3-04e1-489e-9b05-14e2fc216657" providerId="ADAL" clId="{F2FBB449-A8FE-4000-A509-A31EECEE0A02}" dt="2023-10-03T17:57:20.058" v="567" actId="47"/>
        <pc:sldMkLst>
          <pc:docMk/>
          <pc:sldMk cId="1043519225" sldId="260"/>
        </pc:sldMkLst>
        <pc:spChg chg="mod">
          <ac:chgData name="Claire Hay" userId="d6866cd3-04e1-489e-9b05-14e2fc216657" providerId="ADAL" clId="{F2FBB449-A8FE-4000-A509-A31EECEE0A02}" dt="2023-10-03T17:37:48.095" v="239" actId="20577"/>
          <ac:spMkLst>
            <pc:docMk/>
            <pc:sldMk cId="1043519225" sldId="260"/>
            <ac:spMk id="2" creationId="{1C9B89BF-B2DC-B5A2-E517-F6AF7B268F8A}"/>
          </ac:spMkLst>
        </pc:spChg>
      </pc:sldChg>
      <pc:sldChg chg="del">
        <pc:chgData name="Claire Hay" userId="d6866cd3-04e1-489e-9b05-14e2fc216657" providerId="ADAL" clId="{F2FBB449-A8FE-4000-A509-A31EECEE0A02}" dt="2023-10-03T17:31:19.374" v="17" actId="47"/>
        <pc:sldMkLst>
          <pc:docMk/>
          <pc:sldMk cId="4091107038" sldId="260"/>
        </pc:sldMkLst>
      </pc:sldChg>
      <pc:sldChg chg="del">
        <pc:chgData name="Claire Hay" userId="d6866cd3-04e1-489e-9b05-14e2fc216657" providerId="ADAL" clId="{F2FBB449-A8FE-4000-A509-A31EECEE0A02}" dt="2023-10-03T17:31:18.567" v="16" actId="47"/>
        <pc:sldMkLst>
          <pc:docMk/>
          <pc:sldMk cId="857217755" sldId="261"/>
        </pc:sldMkLst>
      </pc:sldChg>
      <pc:sldChg chg="modSp new del mod">
        <pc:chgData name="Claire Hay" userId="d6866cd3-04e1-489e-9b05-14e2fc216657" providerId="ADAL" clId="{F2FBB449-A8FE-4000-A509-A31EECEE0A02}" dt="2023-10-03T17:57:47.735" v="570" actId="47"/>
        <pc:sldMkLst>
          <pc:docMk/>
          <pc:sldMk cId="2209360878" sldId="261"/>
        </pc:sldMkLst>
        <pc:spChg chg="mod">
          <ac:chgData name="Claire Hay" userId="d6866cd3-04e1-489e-9b05-14e2fc216657" providerId="ADAL" clId="{F2FBB449-A8FE-4000-A509-A31EECEE0A02}" dt="2023-10-03T17:39:46.372" v="259" actId="20577"/>
          <ac:spMkLst>
            <pc:docMk/>
            <pc:sldMk cId="2209360878" sldId="261"/>
            <ac:spMk id="2" creationId="{C98B86FE-C94D-016B-AFF9-1E2B065F708D}"/>
          </ac:spMkLst>
        </pc:spChg>
      </pc:sldChg>
      <pc:sldChg chg="del">
        <pc:chgData name="Claire Hay" userId="d6866cd3-04e1-489e-9b05-14e2fc216657" providerId="ADAL" clId="{F2FBB449-A8FE-4000-A509-A31EECEE0A02}" dt="2023-10-03T17:31:19.905" v="18" actId="47"/>
        <pc:sldMkLst>
          <pc:docMk/>
          <pc:sldMk cId="920855134" sldId="262"/>
        </pc:sldMkLst>
      </pc:sldChg>
      <pc:sldChg chg="addSp delSp modSp new mod ord setBg modNotesTx">
        <pc:chgData name="Claire Hay" userId="d6866cd3-04e1-489e-9b05-14e2fc216657" providerId="ADAL" clId="{F2FBB449-A8FE-4000-A509-A31EECEE0A02}" dt="2023-10-18T17:53:56.576" v="13074" actId="6549"/>
        <pc:sldMkLst>
          <pc:docMk/>
          <pc:sldMk cId="3706826880" sldId="262"/>
        </pc:sldMkLst>
        <pc:spChg chg="mod ord">
          <ac:chgData name="Claire Hay" userId="d6866cd3-04e1-489e-9b05-14e2fc216657" providerId="ADAL" clId="{F2FBB449-A8FE-4000-A509-A31EECEE0A02}" dt="2023-10-13T17:57:42.958" v="3612" actId="26606"/>
          <ac:spMkLst>
            <pc:docMk/>
            <pc:sldMk cId="3706826880" sldId="262"/>
            <ac:spMk id="2" creationId="{E8595B85-B145-7729-0A87-05AE6B6E1A93}"/>
          </ac:spMkLst>
        </pc:spChg>
        <pc:spChg chg="del mod">
          <ac:chgData name="Claire Hay" userId="d6866cd3-04e1-489e-9b05-14e2fc216657" providerId="ADAL" clId="{F2FBB449-A8FE-4000-A509-A31EECEE0A02}" dt="2023-10-13T17:56:51.075" v="3610" actId="478"/>
          <ac:spMkLst>
            <pc:docMk/>
            <pc:sldMk cId="3706826880" sldId="262"/>
            <ac:spMk id="3" creationId="{8C5014C0-5711-D622-CA78-D99D28E57BC0}"/>
          </ac:spMkLst>
        </pc:spChg>
        <pc:spChg chg="add del mod">
          <ac:chgData name="Claire Hay" userId="d6866cd3-04e1-489e-9b05-14e2fc216657" providerId="ADAL" clId="{F2FBB449-A8FE-4000-A509-A31EECEE0A02}" dt="2023-10-13T17:57:36.990" v="3611" actId="931"/>
          <ac:spMkLst>
            <pc:docMk/>
            <pc:sldMk cId="3706826880" sldId="262"/>
            <ac:spMk id="5" creationId="{E42383F8-9BD2-98D4-5A7C-4825C2C5E49B}"/>
          </ac:spMkLst>
        </pc:spChg>
        <pc:spChg chg="add">
          <ac:chgData name="Claire Hay" userId="d6866cd3-04e1-489e-9b05-14e2fc216657" providerId="ADAL" clId="{F2FBB449-A8FE-4000-A509-A31EECEE0A02}" dt="2023-10-13T17:57:42.958" v="3612" actId="26606"/>
          <ac:spMkLst>
            <pc:docMk/>
            <pc:sldMk cId="3706826880" sldId="262"/>
            <ac:spMk id="12" creationId="{19F9BF86-FE94-4517-B97D-026C7515E589}"/>
          </ac:spMkLst>
        </pc:spChg>
        <pc:spChg chg="add">
          <ac:chgData name="Claire Hay" userId="d6866cd3-04e1-489e-9b05-14e2fc216657" providerId="ADAL" clId="{F2FBB449-A8FE-4000-A509-A31EECEE0A02}" dt="2023-10-13T17:57:42.958" v="3612" actId="26606"/>
          <ac:spMkLst>
            <pc:docMk/>
            <pc:sldMk cId="3706826880" sldId="262"/>
            <ac:spMk id="14" creationId="{F7C2A816-955C-4079-AAAB-066EBD44186B}"/>
          </ac:spMkLst>
        </pc:spChg>
        <pc:picChg chg="add mod">
          <ac:chgData name="Claire Hay" userId="d6866cd3-04e1-489e-9b05-14e2fc216657" providerId="ADAL" clId="{F2FBB449-A8FE-4000-A509-A31EECEE0A02}" dt="2023-10-16T20:38:03.722" v="8448" actId="962"/>
          <ac:picMkLst>
            <pc:docMk/>
            <pc:sldMk cId="3706826880" sldId="262"/>
            <ac:picMk id="7" creationId="{FBA65832-6C7A-EBB5-23F8-E92D0F4919CA}"/>
          </ac:picMkLst>
        </pc:picChg>
      </pc:sldChg>
      <pc:sldChg chg="addSp delSp modSp new mod setBg">
        <pc:chgData name="Claire Hay" userId="d6866cd3-04e1-489e-9b05-14e2fc216657" providerId="ADAL" clId="{F2FBB449-A8FE-4000-A509-A31EECEE0A02}" dt="2023-10-16T20:38:18.886" v="8486" actId="962"/>
        <pc:sldMkLst>
          <pc:docMk/>
          <pc:sldMk cId="2056762193" sldId="263"/>
        </pc:sldMkLst>
        <pc:spChg chg="mod">
          <ac:chgData name="Claire Hay" userId="d6866cd3-04e1-489e-9b05-14e2fc216657" providerId="ADAL" clId="{F2FBB449-A8FE-4000-A509-A31EECEE0A02}" dt="2023-10-16T20:32:17.243" v="8389" actId="1076"/>
          <ac:spMkLst>
            <pc:docMk/>
            <pc:sldMk cId="2056762193" sldId="263"/>
            <ac:spMk id="2" creationId="{AEAE6935-8535-593A-260E-EA10A334F834}"/>
          </ac:spMkLst>
        </pc:spChg>
        <pc:spChg chg="del">
          <ac:chgData name="Claire Hay" userId="d6866cd3-04e1-489e-9b05-14e2fc216657" providerId="ADAL" clId="{F2FBB449-A8FE-4000-A509-A31EECEE0A02}" dt="2023-10-13T17:57:56.115" v="3613" actId="26606"/>
          <ac:spMkLst>
            <pc:docMk/>
            <pc:sldMk cId="2056762193" sldId="263"/>
            <ac:spMk id="3" creationId="{DE04E440-5AD6-2A10-1865-D5E171050216}"/>
          </ac:spMkLst>
        </pc:spChg>
        <pc:spChg chg="add">
          <ac:chgData name="Claire Hay" userId="d6866cd3-04e1-489e-9b05-14e2fc216657" providerId="ADAL" clId="{F2FBB449-A8FE-4000-A509-A31EECEE0A02}" dt="2023-10-13T17:57:56.115" v="3613" actId="26606"/>
          <ac:spMkLst>
            <pc:docMk/>
            <pc:sldMk cId="2056762193" sldId="263"/>
            <ac:spMk id="9" creationId="{19F9BF86-FE94-4517-B97D-026C7515E589}"/>
          </ac:spMkLst>
        </pc:spChg>
        <pc:spChg chg="add">
          <ac:chgData name="Claire Hay" userId="d6866cd3-04e1-489e-9b05-14e2fc216657" providerId="ADAL" clId="{F2FBB449-A8FE-4000-A509-A31EECEE0A02}" dt="2023-10-13T17:57:56.115" v="3613" actId="26606"/>
          <ac:spMkLst>
            <pc:docMk/>
            <pc:sldMk cId="2056762193" sldId="263"/>
            <ac:spMk id="11" creationId="{F7C2A816-955C-4079-AAAB-066EBD44186B}"/>
          </ac:spMkLst>
        </pc:spChg>
        <pc:picChg chg="add mod">
          <ac:chgData name="Claire Hay" userId="d6866cd3-04e1-489e-9b05-14e2fc216657" providerId="ADAL" clId="{F2FBB449-A8FE-4000-A509-A31EECEE0A02}" dt="2023-10-16T20:38:18.886" v="8486" actId="962"/>
          <ac:picMkLst>
            <pc:docMk/>
            <pc:sldMk cId="2056762193" sldId="263"/>
            <ac:picMk id="5" creationId="{CBDE2038-BD4C-E822-07F8-E1FD21CA5E97}"/>
          </ac:picMkLst>
        </pc:picChg>
      </pc:sldChg>
      <pc:sldChg chg="del">
        <pc:chgData name="Claire Hay" userId="d6866cd3-04e1-489e-9b05-14e2fc216657" providerId="ADAL" clId="{F2FBB449-A8FE-4000-A509-A31EECEE0A02}" dt="2023-10-03T17:30:50.734" v="4" actId="47"/>
        <pc:sldMkLst>
          <pc:docMk/>
          <pc:sldMk cId="3856526749" sldId="263"/>
        </pc:sldMkLst>
      </pc:sldChg>
      <pc:sldChg chg="del">
        <pc:chgData name="Claire Hay" userId="d6866cd3-04e1-489e-9b05-14e2fc216657" providerId="ADAL" clId="{F2FBB449-A8FE-4000-A509-A31EECEE0A02}" dt="2023-10-03T17:31:11.312" v="5" actId="47"/>
        <pc:sldMkLst>
          <pc:docMk/>
          <pc:sldMk cId="756770164" sldId="264"/>
        </pc:sldMkLst>
      </pc:sldChg>
      <pc:sldChg chg="addSp delSp modSp new mod ord setBg modNotesTx">
        <pc:chgData name="Claire Hay" userId="d6866cd3-04e1-489e-9b05-14e2fc216657" providerId="ADAL" clId="{F2FBB449-A8FE-4000-A509-A31EECEE0A02}" dt="2023-10-16T18:07:51.343" v="6669" actId="20577"/>
        <pc:sldMkLst>
          <pc:docMk/>
          <pc:sldMk cId="3611204064" sldId="264"/>
        </pc:sldMkLst>
        <pc:spChg chg="mod">
          <ac:chgData name="Claire Hay" userId="d6866cd3-04e1-489e-9b05-14e2fc216657" providerId="ADAL" clId="{F2FBB449-A8FE-4000-A509-A31EECEE0A02}" dt="2023-10-13T17:58:39.561" v="3614" actId="26606"/>
          <ac:spMkLst>
            <pc:docMk/>
            <pc:sldMk cId="3611204064" sldId="264"/>
            <ac:spMk id="2" creationId="{EB0C94A6-E434-F375-19C7-1279E2B6EA27}"/>
          </ac:spMkLst>
        </pc:spChg>
        <pc:spChg chg="del">
          <ac:chgData name="Claire Hay" userId="d6866cd3-04e1-489e-9b05-14e2fc216657" providerId="ADAL" clId="{F2FBB449-A8FE-4000-A509-A31EECEE0A02}" dt="2023-10-13T17:58:39.561" v="3614" actId="26606"/>
          <ac:spMkLst>
            <pc:docMk/>
            <pc:sldMk cId="3611204064" sldId="264"/>
            <ac:spMk id="3" creationId="{B4B57EB5-B607-11FB-D819-F5A995732C41}"/>
          </ac:spMkLst>
        </pc:spChg>
        <pc:spChg chg="add">
          <ac:chgData name="Claire Hay" userId="d6866cd3-04e1-489e-9b05-14e2fc216657" providerId="ADAL" clId="{F2FBB449-A8FE-4000-A509-A31EECEE0A02}" dt="2023-10-13T17:58:39.561" v="3614" actId="26606"/>
          <ac:spMkLst>
            <pc:docMk/>
            <pc:sldMk cId="3611204064" sldId="264"/>
            <ac:spMk id="9" creationId="{E20BB609-EF92-42DB-836C-0699A590B5CF}"/>
          </ac:spMkLst>
        </pc:spChg>
        <pc:spChg chg="add">
          <ac:chgData name="Claire Hay" userId="d6866cd3-04e1-489e-9b05-14e2fc216657" providerId="ADAL" clId="{F2FBB449-A8FE-4000-A509-A31EECEE0A02}" dt="2023-10-13T17:58:39.561" v="3614" actId="26606"/>
          <ac:spMkLst>
            <pc:docMk/>
            <pc:sldMk cId="3611204064" sldId="264"/>
            <ac:spMk id="11" creationId="{4D71E64B-9F70-4956-A351-D707CAB0AF3A}"/>
          </ac:spMkLst>
        </pc:spChg>
        <pc:picChg chg="add">
          <ac:chgData name="Claire Hay" userId="d6866cd3-04e1-489e-9b05-14e2fc216657" providerId="ADAL" clId="{F2FBB449-A8FE-4000-A509-A31EECEE0A02}" dt="2023-10-13T17:58:39.561" v="3614" actId="26606"/>
          <ac:picMkLst>
            <pc:docMk/>
            <pc:sldMk cId="3611204064" sldId="264"/>
            <ac:picMk id="5" creationId="{F5099279-89CA-5013-CC6D-7387992E7065}"/>
          </ac:picMkLst>
        </pc:picChg>
      </pc:sldChg>
      <pc:sldChg chg="modSp new mod">
        <pc:chgData name="Claire Hay" userId="d6866cd3-04e1-489e-9b05-14e2fc216657" providerId="ADAL" clId="{F2FBB449-A8FE-4000-A509-A31EECEE0A02}" dt="2023-10-13T17:59:20.441" v="3657" actId="20577"/>
        <pc:sldMkLst>
          <pc:docMk/>
          <pc:sldMk cId="1197394441" sldId="265"/>
        </pc:sldMkLst>
        <pc:spChg chg="mod">
          <ac:chgData name="Claire Hay" userId="d6866cd3-04e1-489e-9b05-14e2fc216657" providerId="ADAL" clId="{F2FBB449-A8FE-4000-A509-A31EECEE0A02}" dt="2023-10-13T17:59:20.441" v="3657" actId="20577"/>
          <ac:spMkLst>
            <pc:docMk/>
            <pc:sldMk cId="1197394441" sldId="265"/>
            <ac:spMk id="2" creationId="{61B13DEF-C116-C6CE-76E4-1C5E61E4582C}"/>
          </ac:spMkLst>
        </pc:spChg>
        <pc:spChg chg="mod">
          <ac:chgData name="Claire Hay" userId="d6866cd3-04e1-489e-9b05-14e2fc216657" providerId="ADAL" clId="{F2FBB449-A8FE-4000-A509-A31EECEE0A02}" dt="2023-10-03T17:42:27.814" v="563" actId="20578"/>
          <ac:spMkLst>
            <pc:docMk/>
            <pc:sldMk cId="1197394441" sldId="265"/>
            <ac:spMk id="3" creationId="{9EA8DDE8-968C-BBE1-31D5-724FB27FBF98}"/>
          </ac:spMkLst>
        </pc:spChg>
      </pc:sldChg>
      <pc:sldChg chg="del">
        <pc:chgData name="Claire Hay" userId="d6866cd3-04e1-489e-9b05-14e2fc216657" providerId="ADAL" clId="{F2FBB449-A8FE-4000-A509-A31EECEE0A02}" dt="2023-10-03T17:31:18.074" v="15" actId="47"/>
        <pc:sldMkLst>
          <pc:docMk/>
          <pc:sldMk cId="2771836786" sldId="267"/>
        </pc:sldMkLst>
      </pc:sldChg>
      <pc:sldChg chg="del">
        <pc:chgData name="Claire Hay" userId="d6866cd3-04e1-489e-9b05-14e2fc216657" providerId="ADAL" clId="{F2FBB449-A8FE-4000-A509-A31EECEE0A02}" dt="2023-10-03T17:31:13.366" v="9" actId="47"/>
        <pc:sldMkLst>
          <pc:docMk/>
          <pc:sldMk cId="452663047" sldId="268"/>
        </pc:sldMkLst>
      </pc:sldChg>
      <pc:sldChg chg="delSp modSp add mod setBg delDesignElem">
        <pc:chgData name="Claire Hay" userId="d6866cd3-04e1-489e-9b05-14e2fc216657" providerId="ADAL" clId="{F2FBB449-A8FE-4000-A509-A31EECEE0A02}" dt="2023-10-13T18:04:12.581" v="3671" actId="20577"/>
        <pc:sldMkLst>
          <pc:docMk/>
          <pc:sldMk cId="1048698674" sldId="268"/>
        </pc:sldMkLst>
        <pc:spChg chg="mod">
          <ac:chgData name="Claire Hay" userId="d6866cd3-04e1-489e-9b05-14e2fc216657" providerId="ADAL" clId="{F2FBB449-A8FE-4000-A509-A31EECEE0A02}" dt="2023-10-13T18:04:12.581" v="3671" actId="20577"/>
          <ac:spMkLst>
            <pc:docMk/>
            <pc:sldMk cId="1048698674" sldId="268"/>
            <ac:spMk id="5" creationId="{00000000-0000-0000-0000-000000000000}"/>
          </ac:spMkLst>
        </pc:spChg>
        <pc:spChg chg="del">
          <ac:chgData name="Claire Hay" userId="d6866cd3-04e1-489e-9b05-14e2fc216657" providerId="ADAL" clId="{F2FBB449-A8FE-4000-A509-A31EECEE0A02}" dt="2023-10-13T18:01:50.888" v="3663"/>
          <ac:spMkLst>
            <pc:docMk/>
            <pc:sldMk cId="1048698674" sldId="268"/>
            <ac:spMk id="10" creationId="{1C799903-48D5-4A31-A1A2-541072D9771E}"/>
          </ac:spMkLst>
        </pc:spChg>
        <pc:spChg chg="del">
          <ac:chgData name="Claire Hay" userId="d6866cd3-04e1-489e-9b05-14e2fc216657" providerId="ADAL" clId="{F2FBB449-A8FE-4000-A509-A31EECEE0A02}" dt="2023-10-13T18:01:50.888" v="3663"/>
          <ac:spMkLst>
            <pc:docMk/>
            <pc:sldMk cId="1048698674" sldId="268"/>
            <ac:spMk id="12" creationId="{8EFFF109-FC58-4FD3-BE05-9775A1310F55}"/>
          </ac:spMkLst>
        </pc:spChg>
        <pc:spChg chg="del">
          <ac:chgData name="Claire Hay" userId="d6866cd3-04e1-489e-9b05-14e2fc216657" providerId="ADAL" clId="{F2FBB449-A8FE-4000-A509-A31EECEE0A02}" dt="2023-10-13T18:01:50.888" v="3663"/>
          <ac:spMkLst>
            <pc:docMk/>
            <pc:sldMk cId="1048698674" sldId="268"/>
            <ac:spMk id="14" creationId="{E1B96AD6-92A9-4273-A62B-96A1C3E0BA95}"/>
          </ac:spMkLst>
        </pc:spChg>
        <pc:spChg chg="del">
          <ac:chgData name="Claire Hay" userId="d6866cd3-04e1-489e-9b05-14e2fc216657" providerId="ADAL" clId="{F2FBB449-A8FE-4000-A509-A31EECEE0A02}" dt="2023-10-13T18:01:50.888" v="3663"/>
          <ac:spMkLst>
            <pc:docMk/>
            <pc:sldMk cId="1048698674" sldId="268"/>
            <ac:spMk id="16" creationId="{463EEC44-1BA3-44ED-81FC-A644B04B2A44}"/>
          </ac:spMkLst>
        </pc:spChg>
      </pc:sldChg>
      <pc:sldChg chg="del">
        <pc:chgData name="Claire Hay" userId="d6866cd3-04e1-489e-9b05-14e2fc216657" providerId="ADAL" clId="{F2FBB449-A8FE-4000-A509-A31EECEE0A02}" dt="2023-10-03T17:31:14.004" v="10" actId="47"/>
        <pc:sldMkLst>
          <pc:docMk/>
          <pc:sldMk cId="2085835134" sldId="269"/>
        </pc:sldMkLst>
      </pc:sldChg>
      <pc:sldChg chg="del">
        <pc:chgData name="Claire Hay" userId="d6866cd3-04e1-489e-9b05-14e2fc216657" providerId="ADAL" clId="{F2FBB449-A8FE-4000-A509-A31EECEE0A02}" dt="2023-10-03T17:31:16.957" v="13" actId="47"/>
        <pc:sldMkLst>
          <pc:docMk/>
          <pc:sldMk cId="3670539184" sldId="270"/>
        </pc:sldMkLst>
      </pc:sldChg>
      <pc:sldChg chg="del">
        <pc:chgData name="Claire Hay" userId="d6866cd3-04e1-489e-9b05-14e2fc216657" providerId="ADAL" clId="{F2FBB449-A8FE-4000-A509-A31EECEE0A02}" dt="2023-10-03T17:31:17.555" v="14" actId="47"/>
        <pc:sldMkLst>
          <pc:docMk/>
          <pc:sldMk cId="2614260179" sldId="271"/>
        </pc:sldMkLst>
      </pc:sldChg>
      <pc:sldChg chg="del">
        <pc:chgData name="Claire Hay" userId="d6866cd3-04e1-489e-9b05-14e2fc216657" providerId="ADAL" clId="{F2FBB449-A8FE-4000-A509-A31EECEE0A02}" dt="2023-10-03T17:31:14.550" v="11" actId="47"/>
        <pc:sldMkLst>
          <pc:docMk/>
          <pc:sldMk cId="4260560189" sldId="272"/>
        </pc:sldMkLst>
      </pc:sldChg>
      <pc:sldChg chg="del">
        <pc:chgData name="Claire Hay" userId="d6866cd3-04e1-489e-9b05-14e2fc216657" providerId="ADAL" clId="{F2FBB449-A8FE-4000-A509-A31EECEE0A02}" dt="2023-10-03T17:31:13.041" v="8" actId="47"/>
        <pc:sldMkLst>
          <pc:docMk/>
          <pc:sldMk cId="743179464" sldId="273"/>
        </pc:sldMkLst>
      </pc:sldChg>
      <pc:sldChg chg="del">
        <pc:chgData name="Claire Hay" userId="d6866cd3-04e1-489e-9b05-14e2fc216657" providerId="ADAL" clId="{F2FBB449-A8FE-4000-A509-A31EECEE0A02}" dt="2023-10-03T17:31:16.550" v="12" actId="47"/>
        <pc:sldMkLst>
          <pc:docMk/>
          <pc:sldMk cId="776515047" sldId="274"/>
        </pc:sldMkLst>
      </pc:sldChg>
      <pc:sldChg chg="modSp add mod modAnim modNotesTx">
        <pc:chgData name="Claire Hay" userId="d6866cd3-04e1-489e-9b05-14e2fc216657" providerId="ADAL" clId="{F2FBB449-A8FE-4000-A509-A31EECEE0A02}" dt="2023-10-18T17:52:23.570" v="13033" actId="6549"/>
        <pc:sldMkLst>
          <pc:docMk/>
          <pc:sldMk cId="2445266260" sldId="274"/>
        </pc:sldMkLst>
        <pc:spChg chg="mod">
          <ac:chgData name="Claire Hay" userId="d6866cd3-04e1-489e-9b05-14e2fc216657" providerId="ADAL" clId="{F2FBB449-A8FE-4000-A509-A31EECEE0A02}" dt="2023-10-18T17:52:23.570" v="13033" actId="6549"/>
          <ac:spMkLst>
            <pc:docMk/>
            <pc:sldMk cId="2445266260" sldId="274"/>
            <ac:spMk id="3" creationId="{00000000-0000-0000-0000-000000000000}"/>
          </ac:spMkLst>
        </pc:spChg>
      </pc:sldChg>
      <pc:sldChg chg="addSp delSp modSp add mod setBg delDesignElem modNotesTx">
        <pc:chgData name="Claire Hay" userId="d6866cd3-04e1-489e-9b05-14e2fc216657" providerId="ADAL" clId="{F2FBB449-A8FE-4000-A509-A31EECEE0A02}" dt="2023-10-18T17:53:22.017" v="13065" actId="20577"/>
        <pc:sldMkLst>
          <pc:docMk/>
          <pc:sldMk cId="1822709316" sldId="275"/>
        </pc:sldMkLst>
        <pc:spChg chg="mod">
          <ac:chgData name="Claire Hay" userId="d6866cd3-04e1-489e-9b05-14e2fc216657" providerId="ADAL" clId="{F2FBB449-A8FE-4000-A509-A31EECEE0A02}" dt="2023-10-16T21:01:43.301" v="10429" actId="14100"/>
          <ac:spMkLst>
            <pc:docMk/>
            <pc:sldMk cId="1822709316" sldId="275"/>
            <ac:spMk id="2" creationId="{55FF7079-2EC3-C3C4-B9DF-B93ACC3D7CB3}"/>
          </ac:spMkLst>
        </pc:spChg>
        <pc:spChg chg="add">
          <ac:chgData name="Claire Hay" userId="d6866cd3-04e1-489e-9b05-14e2fc216657" providerId="ADAL" clId="{F2FBB449-A8FE-4000-A509-A31EECEE0A02}" dt="2023-10-16T20:31:20.780" v="8385" actId="26606"/>
          <ac:spMkLst>
            <pc:docMk/>
            <pc:sldMk cId="1822709316" sldId="275"/>
            <ac:spMk id="10" creationId="{5D3E2EEE-5E2B-473D-B932-CC1CB66592CD}"/>
          </ac:spMkLst>
        </pc:spChg>
        <pc:spChg chg="del">
          <ac:chgData name="Claire Hay" userId="d6866cd3-04e1-489e-9b05-14e2fc216657" providerId="ADAL" clId="{F2FBB449-A8FE-4000-A509-A31EECEE0A02}" dt="2023-10-03T17:57:11.397" v="565"/>
          <ac:spMkLst>
            <pc:docMk/>
            <pc:sldMk cId="1822709316" sldId="275"/>
            <ac:spMk id="16" creationId="{81E1224E-6618-482E-BE87-321A7FC1CDE8}"/>
          </ac:spMkLst>
        </pc:spChg>
        <pc:spChg chg="del">
          <ac:chgData name="Claire Hay" userId="d6866cd3-04e1-489e-9b05-14e2fc216657" providerId="ADAL" clId="{F2FBB449-A8FE-4000-A509-A31EECEE0A02}" dt="2023-10-03T17:57:11.397" v="565"/>
          <ac:spMkLst>
            <pc:docMk/>
            <pc:sldMk cId="1822709316" sldId="275"/>
            <ac:spMk id="17" creationId="{066346BE-FDB4-4772-A696-0719490ABD64}"/>
          </ac:spMkLst>
        </pc:spChg>
        <pc:spChg chg="del">
          <ac:chgData name="Claire Hay" userId="d6866cd3-04e1-489e-9b05-14e2fc216657" providerId="ADAL" clId="{F2FBB449-A8FE-4000-A509-A31EECEE0A02}" dt="2023-10-03T17:57:11.397" v="565"/>
          <ac:spMkLst>
            <pc:docMk/>
            <pc:sldMk cId="1822709316" sldId="275"/>
            <ac:spMk id="18" creationId="{FB92FFCE-0C90-454E-AA25-D4EE9A6C39C5}"/>
          </ac:spMkLst>
        </pc:spChg>
        <pc:graphicFrameChg chg="mod modGraphic">
          <ac:chgData name="Claire Hay" userId="d6866cd3-04e1-489e-9b05-14e2fc216657" providerId="ADAL" clId="{F2FBB449-A8FE-4000-A509-A31EECEE0A02}" dt="2023-10-16T20:39:19.491" v="8936" actId="962"/>
          <ac:graphicFrameMkLst>
            <pc:docMk/>
            <pc:sldMk cId="1822709316" sldId="275"/>
            <ac:graphicFrameMk id="5" creationId="{DB9D04DD-A1E4-BE4D-F34C-4A039F8B06C4}"/>
          </ac:graphicFrameMkLst>
        </pc:graphicFrameChg>
      </pc:sldChg>
      <pc:sldChg chg="del">
        <pc:chgData name="Claire Hay" userId="d6866cd3-04e1-489e-9b05-14e2fc216657" providerId="ADAL" clId="{F2FBB449-A8FE-4000-A509-A31EECEE0A02}" dt="2023-10-03T17:31:20.429" v="19" actId="47"/>
        <pc:sldMkLst>
          <pc:docMk/>
          <pc:sldMk cId="1140352039" sldId="278"/>
        </pc:sldMkLst>
      </pc:sldChg>
      <pc:sldChg chg="modSp add modNotesTx">
        <pc:chgData name="Claire Hay" userId="d6866cd3-04e1-489e-9b05-14e2fc216657" providerId="ADAL" clId="{F2FBB449-A8FE-4000-A509-A31EECEE0A02}" dt="2023-10-16T21:05:39.195" v="10696" actId="20577"/>
        <pc:sldMkLst>
          <pc:docMk/>
          <pc:sldMk cId="3420885269" sldId="278"/>
        </pc:sldMkLst>
        <pc:graphicFrameChg chg="mod">
          <ac:chgData name="Claire Hay" userId="d6866cd3-04e1-489e-9b05-14e2fc216657" providerId="ADAL" clId="{F2FBB449-A8FE-4000-A509-A31EECEE0A02}" dt="2023-10-16T20:41:27.224" v="9728" actId="962"/>
          <ac:graphicFrameMkLst>
            <pc:docMk/>
            <pc:sldMk cId="3420885269" sldId="278"/>
            <ac:graphicFrameMk id="5" creationId="{18AB3343-80DC-6FD6-6809-CE7310597B61}"/>
          </ac:graphicFrameMkLst>
        </pc:graphicFrameChg>
      </pc:sldChg>
      <pc:sldChg chg="delSp modSp add mod setBg delDesignElem">
        <pc:chgData name="Claire Hay" userId="d6866cd3-04e1-489e-9b05-14e2fc216657" providerId="ADAL" clId="{F2FBB449-A8FE-4000-A509-A31EECEE0A02}" dt="2023-10-18T18:38:30.320" v="13113" actId="403"/>
        <pc:sldMkLst>
          <pc:docMk/>
          <pc:sldMk cId="1276605164" sldId="279"/>
        </pc:sldMkLst>
        <pc:spChg chg="mod">
          <ac:chgData name="Claire Hay" userId="d6866cd3-04e1-489e-9b05-14e2fc216657" providerId="ADAL" clId="{F2FBB449-A8FE-4000-A509-A31EECEE0A02}" dt="2023-10-18T18:38:30.320" v="13113" actId="403"/>
          <ac:spMkLst>
            <pc:docMk/>
            <pc:sldMk cId="1276605164" sldId="279"/>
            <ac:spMk id="3" creationId="{00000000-0000-0000-0000-000000000000}"/>
          </ac:spMkLst>
        </pc:spChg>
        <pc:spChg chg="mod">
          <ac:chgData name="Claire Hay" userId="d6866cd3-04e1-489e-9b05-14e2fc216657" providerId="ADAL" clId="{F2FBB449-A8FE-4000-A509-A31EECEE0A02}" dt="2023-10-16T18:05:54.144" v="6469" actId="1076"/>
          <ac:spMkLst>
            <pc:docMk/>
            <pc:sldMk cId="1276605164" sldId="279"/>
            <ac:spMk id="5" creationId="{00000000-0000-0000-0000-000000000000}"/>
          </ac:spMkLst>
        </pc:spChg>
        <pc:spChg chg="del">
          <ac:chgData name="Claire Hay" userId="d6866cd3-04e1-489e-9b05-14e2fc216657" providerId="ADAL" clId="{F2FBB449-A8FE-4000-A509-A31EECEE0A02}" dt="2023-10-13T18:01:50.888" v="3663"/>
          <ac:spMkLst>
            <pc:docMk/>
            <pc:sldMk cId="1276605164" sldId="279"/>
            <ac:spMk id="7" creationId="{8EFFF109-FC58-4FD3-BE05-9775A1310F55}"/>
          </ac:spMkLst>
        </pc:spChg>
        <pc:spChg chg="del">
          <ac:chgData name="Claire Hay" userId="d6866cd3-04e1-489e-9b05-14e2fc216657" providerId="ADAL" clId="{F2FBB449-A8FE-4000-A509-A31EECEE0A02}" dt="2023-10-13T18:01:50.888" v="3663"/>
          <ac:spMkLst>
            <pc:docMk/>
            <pc:sldMk cId="1276605164" sldId="279"/>
            <ac:spMk id="8" creationId="{E1B96AD6-92A9-4273-A62B-96A1C3E0BA95}"/>
          </ac:spMkLst>
        </pc:spChg>
        <pc:spChg chg="del">
          <ac:chgData name="Claire Hay" userId="d6866cd3-04e1-489e-9b05-14e2fc216657" providerId="ADAL" clId="{F2FBB449-A8FE-4000-A509-A31EECEE0A02}" dt="2023-10-13T18:01:50.888" v="3663"/>
          <ac:spMkLst>
            <pc:docMk/>
            <pc:sldMk cId="1276605164" sldId="279"/>
            <ac:spMk id="10" creationId="{1C799903-48D5-4A31-A1A2-541072D9771E}"/>
          </ac:spMkLst>
        </pc:spChg>
        <pc:spChg chg="del">
          <ac:chgData name="Claire Hay" userId="d6866cd3-04e1-489e-9b05-14e2fc216657" providerId="ADAL" clId="{F2FBB449-A8FE-4000-A509-A31EECEE0A02}" dt="2023-10-13T18:01:50.888" v="3663"/>
          <ac:spMkLst>
            <pc:docMk/>
            <pc:sldMk cId="1276605164" sldId="279"/>
            <ac:spMk id="11" creationId="{463EEC44-1BA3-44ED-81FC-A644B04B2A44}"/>
          </ac:spMkLst>
        </pc:spChg>
      </pc:sldChg>
      <pc:sldChg chg="del">
        <pc:chgData name="Claire Hay" userId="d6866cd3-04e1-489e-9b05-14e2fc216657" providerId="ADAL" clId="{F2FBB449-A8FE-4000-A509-A31EECEE0A02}" dt="2023-10-03T17:31:12.380" v="7" actId="47"/>
        <pc:sldMkLst>
          <pc:docMk/>
          <pc:sldMk cId="3292126660" sldId="279"/>
        </pc:sldMkLst>
      </pc:sldChg>
      <pc:sldChg chg="delSp modSp add mod setBg delDesignElem">
        <pc:chgData name="Claire Hay" userId="d6866cd3-04e1-489e-9b05-14e2fc216657" providerId="ADAL" clId="{F2FBB449-A8FE-4000-A509-A31EECEE0A02}" dt="2023-10-18T18:38:25.291" v="13112" actId="403"/>
        <pc:sldMkLst>
          <pc:docMk/>
          <pc:sldMk cId="923509105" sldId="280"/>
        </pc:sldMkLst>
        <pc:spChg chg="mod">
          <ac:chgData name="Claire Hay" userId="d6866cd3-04e1-489e-9b05-14e2fc216657" providerId="ADAL" clId="{F2FBB449-A8FE-4000-A509-A31EECEE0A02}" dt="2023-10-18T18:38:25.291" v="13112" actId="403"/>
          <ac:spMkLst>
            <pc:docMk/>
            <pc:sldMk cId="923509105" sldId="280"/>
            <ac:spMk id="3" creationId="{00000000-0000-0000-0000-000000000000}"/>
          </ac:spMkLst>
        </pc:spChg>
        <pc:spChg chg="mod">
          <ac:chgData name="Claire Hay" userId="d6866cd3-04e1-489e-9b05-14e2fc216657" providerId="ADAL" clId="{F2FBB449-A8FE-4000-A509-A31EECEE0A02}" dt="2023-10-13T18:04:08.977" v="3670" actId="27636"/>
          <ac:spMkLst>
            <pc:docMk/>
            <pc:sldMk cId="923509105" sldId="280"/>
            <ac:spMk id="5" creationId="{00000000-0000-0000-0000-000000000000}"/>
          </ac:spMkLst>
        </pc:spChg>
        <pc:spChg chg="del">
          <ac:chgData name="Claire Hay" userId="d6866cd3-04e1-489e-9b05-14e2fc216657" providerId="ADAL" clId="{F2FBB449-A8FE-4000-A509-A31EECEE0A02}" dt="2023-10-13T18:01:50.888" v="3663"/>
          <ac:spMkLst>
            <pc:docMk/>
            <pc:sldMk cId="923509105" sldId="280"/>
            <ac:spMk id="10" creationId="{1C799903-48D5-4A31-A1A2-541072D9771E}"/>
          </ac:spMkLst>
        </pc:spChg>
        <pc:spChg chg="del">
          <ac:chgData name="Claire Hay" userId="d6866cd3-04e1-489e-9b05-14e2fc216657" providerId="ADAL" clId="{F2FBB449-A8FE-4000-A509-A31EECEE0A02}" dt="2023-10-13T18:01:50.888" v="3663"/>
          <ac:spMkLst>
            <pc:docMk/>
            <pc:sldMk cId="923509105" sldId="280"/>
            <ac:spMk id="12" creationId="{8EFFF109-FC58-4FD3-BE05-9775A1310F55}"/>
          </ac:spMkLst>
        </pc:spChg>
        <pc:spChg chg="del">
          <ac:chgData name="Claire Hay" userId="d6866cd3-04e1-489e-9b05-14e2fc216657" providerId="ADAL" clId="{F2FBB449-A8FE-4000-A509-A31EECEE0A02}" dt="2023-10-13T18:01:50.888" v="3663"/>
          <ac:spMkLst>
            <pc:docMk/>
            <pc:sldMk cId="923509105" sldId="280"/>
            <ac:spMk id="14" creationId="{E1B96AD6-92A9-4273-A62B-96A1C3E0BA95}"/>
          </ac:spMkLst>
        </pc:spChg>
        <pc:spChg chg="del">
          <ac:chgData name="Claire Hay" userId="d6866cd3-04e1-489e-9b05-14e2fc216657" providerId="ADAL" clId="{F2FBB449-A8FE-4000-A509-A31EECEE0A02}" dt="2023-10-13T18:01:50.888" v="3663"/>
          <ac:spMkLst>
            <pc:docMk/>
            <pc:sldMk cId="923509105" sldId="280"/>
            <ac:spMk id="16" creationId="{463EEC44-1BA3-44ED-81FC-A644B04B2A44}"/>
          </ac:spMkLst>
        </pc:spChg>
      </pc:sldChg>
      <pc:sldChg chg="del">
        <pc:chgData name="Claire Hay" userId="d6866cd3-04e1-489e-9b05-14e2fc216657" providerId="ADAL" clId="{F2FBB449-A8FE-4000-A509-A31EECEE0A02}" dt="2023-10-03T17:31:20.890" v="20" actId="47"/>
        <pc:sldMkLst>
          <pc:docMk/>
          <pc:sldMk cId="1576951167" sldId="280"/>
        </pc:sldMkLst>
      </pc:sldChg>
      <pc:sldChg chg="delSp modSp add mod setBg delDesignElem">
        <pc:chgData name="Claire Hay" userId="d6866cd3-04e1-489e-9b05-14e2fc216657" providerId="ADAL" clId="{F2FBB449-A8FE-4000-A509-A31EECEE0A02}" dt="2023-10-18T18:38:36.538" v="13114" actId="403"/>
        <pc:sldMkLst>
          <pc:docMk/>
          <pc:sldMk cId="1139326439" sldId="282"/>
        </pc:sldMkLst>
        <pc:spChg chg="mod">
          <ac:chgData name="Claire Hay" userId="d6866cd3-04e1-489e-9b05-14e2fc216657" providerId="ADAL" clId="{F2FBB449-A8FE-4000-A509-A31EECEE0A02}" dt="2023-10-18T18:38:36.538" v="13114" actId="403"/>
          <ac:spMkLst>
            <pc:docMk/>
            <pc:sldMk cId="1139326439" sldId="282"/>
            <ac:spMk id="3" creationId="{00000000-0000-0000-0000-000000000000}"/>
          </ac:spMkLst>
        </pc:spChg>
        <pc:spChg chg="mod">
          <ac:chgData name="Claire Hay" userId="d6866cd3-04e1-489e-9b05-14e2fc216657" providerId="ADAL" clId="{F2FBB449-A8FE-4000-A509-A31EECEE0A02}" dt="2023-10-16T18:06:01.591" v="6470" actId="1076"/>
          <ac:spMkLst>
            <pc:docMk/>
            <pc:sldMk cId="1139326439" sldId="282"/>
            <ac:spMk id="5" creationId="{00000000-0000-0000-0000-000000000000}"/>
          </ac:spMkLst>
        </pc:spChg>
        <pc:spChg chg="del">
          <ac:chgData name="Claire Hay" userId="d6866cd3-04e1-489e-9b05-14e2fc216657" providerId="ADAL" clId="{F2FBB449-A8FE-4000-A509-A31EECEE0A02}" dt="2023-10-13T18:01:50.888" v="3663"/>
          <ac:spMkLst>
            <pc:docMk/>
            <pc:sldMk cId="1139326439" sldId="282"/>
            <ac:spMk id="10" creationId="{1C799903-48D5-4A31-A1A2-541072D9771E}"/>
          </ac:spMkLst>
        </pc:spChg>
        <pc:spChg chg="del">
          <ac:chgData name="Claire Hay" userId="d6866cd3-04e1-489e-9b05-14e2fc216657" providerId="ADAL" clId="{F2FBB449-A8FE-4000-A509-A31EECEE0A02}" dt="2023-10-13T18:01:50.888" v="3663"/>
          <ac:spMkLst>
            <pc:docMk/>
            <pc:sldMk cId="1139326439" sldId="282"/>
            <ac:spMk id="12" creationId="{8EFFF109-FC58-4FD3-BE05-9775A1310F55}"/>
          </ac:spMkLst>
        </pc:spChg>
        <pc:spChg chg="del">
          <ac:chgData name="Claire Hay" userId="d6866cd3-04e1-489e-9b05-14e2fc216657" providerId="ADAL" clId="{F2FBB449-A8FE-4000-A509-A31EECEE0A02}" dt="2023-10-13T18:01:50.888" v="3663"/>
          <ac:spMkLst>
            <pc:docMk/>
            <pc:sldMk cId="1139326439" sldId="282"/>
            <ac:spMk id="14" creationId="{E1B96AD6-92A9-4273-A62B-96A1C3E0BA95}"/>
          </ac:spMkLst>
        </pc:spChg>
        <pc:spChg chg="del">
          <ac:chgData name="Claire Hay" userId="d6866cd3-04e1-489e-9b05-14e2fc216657" providerId="ADAL" clId="{F2FBB449-A8FE-4000-A509-A31EECEE0A02}" dt="2023-10-13T18:01:50.888" v="3663"/>
          <ac:spMkLst>
            <pc:docMk/>
            <pc:sldMk cId="1139326439" sldId="282"/>
            <ac:spMk id="16" creationId="{463EEC44-1BA3-44ED-81FC-A644B04B2A44}"/>
          </ac:spMkLst>
        </pc:spChg>
      </pc:sldChg>
      <pc:sldChg chg="modSp add mod">
        <pc:chgData name="Claire Hay" userId="d6866cd3-04e1-489e-9b05-14e2fc216657" providerId="ADAL" clId="{F2FBB449-A8FE-4000-A509-A31EECEE0A02}" dt="2023-10-16T20:31:55.067" v="8388" actId="20577"/>
        <pc:sldMkLst>
          <pc:docMk/>
          <pc:sldMk cId="2133885095" sldId="286"/>
        </pc:sldMkLst>
        <pc:spChg chg="mod">
          <ac:chgData name="Claire Hay" userId="d6866cd3-04e1-489e-9b05-14e2fc216657" providerId="ADAL" clId="{F2FBB449-A8FE-4000-A509-A31EECEE0A02}" dt="2023-10-16T20:31:55.067" v="8388" actId="20577"/>
          <ac:spMkLst>
            <pc:docMk/>
            <pc:sldMk cId="2133885095" sldId="286"/>
            <ac:spMk id="3" creationId="{193DB53A-BAC6-9919-4ABA-D5C69587F62D}"/>
          </ac:spMkLst>
        </pc:spChg>
      </pc:sldChg>
      <pc:sldChg chg="modSp new del mod">
        <pc:chgData name="Claire Hay" userId="d6866cd3-04e1-489e-9b05-14e2fc216657" providerId="ADAL" clId="{F2FBB449-A8FE-4000-A509-A31EECEE0A02}" dt="2023-10-16T20:37:21.810" v="8390" actId="47"/>
        <pc:sldMkLst>
          <pc:docMk/>
          <pc:sldMk cId="1954285914" sldId="287"/>
        </pc:sldMkLst>
        <pc:spChg chg="mod">
          <ac:chgData name="Claire Hay" userId="d6866cd3-04e1-489e-9b05-14e2fc216657" providerId="ADAL" clId="{F2FBB449-A8FE-4000-A509-A31EECEE0A02}" dt="2023-10-13T15:32:09.266" v="1453" actId="20577"/>
          <ac:spMkLst>
            <pc:docMk/>
            <pc:sldMk cId="1954285914" sldId="287"/>
            <ac:spMk id="2" creationId="{7AA14FF3-7675-78C6-36C0-A14E2CB54B65}"/>
          </ac:spMkLst>
        </pc:spChg>
      </pc:sldChg>
      <pc:sldChg chg="delSp modSp add mod setBg delDesignElem">
        <pc:chgData name="Claire Hay" userId="d6866cd3-04e1-489e-9b05-14e2fc216657" providerId="ADAL" clId="{F2FBB449-A8FE-4000-A509-A31EECEE0A02}" dt="2023-10-18T18:38:47.388" v="13116" actId="255"/>
        <pc:sldMkLst>
          <pc:docMk/>
          <pc:sldMk cId="2360653625" sldId="288"/>
        </pc:sldMkLst>
        <pc:spChg chg="mod">
          <ac:chgData name="Claire Hay" userId="d6866cd3-04e1-489e-9b05-14e2fc216657" providerId="ADAL" clId="{F2FBB449-A8FE-4000-A509-A31EECEE0A02}" dt="2023-10-13T18:03:55.238" v="3667" actId="1076"/>
          <ac:spMkLst>
            <pc:docMk/>
            <pc:sldMk cId="2360653625" sldId="288"/>
            <ac:spMk id="2" creationId="{20A2850D-60FB-567D-8A0B-9C8CAC276E95}"/>
          </ac:spMkLst>
        </pc:spChg>
        <pc:spChg chg="mod">
          <ac:chgData name="Claire Hay" userId="d6866cd3-04e1-489e-9b05-14e2fc216657" providerId="ADAL" clId="{F2FBB449-A8FE-4000-A509-A31EECEE0A02}" dt="2023-10-18T18:38:47.388" v="13116" actId="255"/>
          <ac:spMkLst>
            <pc:docMk/>
            <pc:sldMk cId="2360653625" sldId="288"/>
            <ac:spMk id="3" creationId="{5F90C67A-59BF-6808-560E-0DC035305131}"/>
          </ac:spMkLst>
        </pc:spChg>
        <pc:spChg chg="del">
          <ac:chgData name="Claire Hay" userId="d6866cd3-04e1-489e-9b05-14e2fc216657" providerId="ADAL" clId="{F2FBB449-A8FE-4000-A509-A31EECEE0A02}" dt="2023-10-13T18:01:50.888" v="3663"/>
          <ac:spMkLst>
            <pc:docMk/>
            <pc:sldMk cId="2360653625" sldId="288"/>
            <ac:spMk id="8" creationId="{1C799903-48D5-4A31-A1A2-541072D9771E}"/>
          </ac:spMkLst>
        </pc:spChg>
        <pc:spChg chg="del">
          <ac:chgData name="Claire Hay" userId="d6866cd3-04e1-489e-9b05-14e2fc216657" providerId="ADAL" clId="{F2FBB449-A8FE-4000-A509-A31EECEE0A02}" dt="2023-10-13T18:01:50.888" v="3663"/>
          <ac:spMkLst>
            <pc:docMk/>
            <pc:sldMk cId="2360653625" sldId="288"/>
            <ac:spMk id="10" creationId="{8EFFF109-FC58-4FD3-BE05-9775A1310F55}"/>
          </ac:spMkLst>
        </pc:spChg>
        <pc:spChg chg="del">
          <ac:chgData name="Claire Hay" userId="d6866cd3-04e1-489e-9b05-14e2fc216657" providerId="ADAL" clId="{F2FBB449-A8FE-4000-A509-A31EECEE0A02}" dt="2023-10-13T18:01:50.888" v="3663"/>
          <ac:spMkLst>
            <pc:docMk/>
            <pc:sldMk cId="2360653625" sldId="288"/>
            <ac:spMk id="12" creationId="{E1B96AD6-92A9-4273-A62B-96A1C3E0BA95}"/>
          </ac:spMkLst>
        </pc:spChg>
        <pc:spChg chg="del">
          <ac:chgData name="Claire Hay" userId="d6866cd3-04e1-489e-9b05-14e2fc216657" providerId="ADAL" clId="{F2FBB449-A8FE-4000-A509-A31EECEE0A02}" dt="2023-10-13T18:01:50.888" v="3663"/>
          <ac:spMkLst>
            <pc:docMk/>
            <pc:sldMk cId="2360653625" sldId="288"/>
            <ac:spMk id="14" creationId="{463EEC44-1BA3-44ED-81FC-A644B04B2A44}"/>
          </ac:spMkLst>
        </pc:spChg>
      </pc:sldChg>
      <pc:sldChg chg="addSp modSp new mod setBg">
        <pc:chgData name="Claire Hay" userId="d6866cd3-04e1-489e-9b05-14e2fc216657" providerId="ADAL" clId="{F2FBB449-A8FE-4000-A509-A31EECEE0A02}" dt="2023-10-13T18:19:04.936" v="4758" actId="6549"/>
        <pc:sldMkLst>
          <pc:docMk/>
          <pc:sldMk cId="1916943540" sldId="289"/>
        </pc:sldMkLst>
        <pc:spChg chg="mod">
          <ac:chgData name="Claire Hay" userId="d6866cd3-04e1-489e-9b05-14e2fc216657" providerId="ADAL" clId="{F2FBB449-A8FE-4000-A509-A31EECEE0A02}" dt="2023-10-13T18:18:16.120" v="4738" actId="1076"/>
          <ac:spMkLst>
            <pc:docMk/>
            <pc:sldMk cId="1916943540" sldId="289"/>
            <ac:spMk id="2" creationId="{1073B78C-C082-82D8-B5E0-AB7FC7691614}"/>
          </ac:spMkLst>
        </pc:spChg>
        <pc:spChg chg="mod">
          <ac:chgData name="Claire Hay" userId="d6866cd3-04e1-489e-9b05-14e2fc216657" providerId="ADAL" clId="{F2FBB449-A8FE-4000-A509-A31EECEE0A02}" dt="2023-10-13T18:19:04.936" v="4758" actId="6549"/>
          <ac:spMkLst>
            <pc:docMk/>
            <pc:sldMk cId="1916943540" sldId="289"/>
            <ac:spMk id="3" creationId="{8BEC52A0-1F13-03BE-D6B0-96E743677C88}"/>
          </ac:spMkLst>
        </pc:spChg>
        <pc:spChg chg="add">
          <ac:chgData name="Claire Hay" userId="d6866cd3-04e1-489e-9b05-14e2fc216657" providerId="ADAL" clId="{F2FBB449-A8FE-4000-A509-A31EECEE0A02}" dt="2023-10-13T18:18:07.881" v="4736" actId="26606"/>
          <ac:spMkLst>
            <pc:docMk/>
            <pc:sldMk cId="1916943540" sldId="289"/>
            <ac:spMk id="10" creationId="{FB869131-809F-4714-9B05-385CAF009A1F}"/>
          </ac:spMkLst>
        </pc:spChg>
        <pc:picChg chg="add mod">
          <ac:chgData name="Claire Hay" userId="d6866cd3-04e1-489e-9b05-14e2fc216657" providerId="ADAL" clId="{F2FBB449-A8FE-4000-A509-A31EECEE0A02}" dt="2023-10-13T18:18:07.881" v="4736" actId="26606"/>
          <ac:picMkLst>
            <pc:docMk/>
            <pc:sldMk cId="1916943540" sldId="289"/>
            <ac:picMk id="5" creationId="{2C400B28-DF9E-8E0E-8119-17521AD5B5CE}"/>
          </ac:picMkLst>
        </pc:picChg>
      </pc:sldChg>
      <pc:sldChg chg="addSp delSp modSp new mod setBg modClrScheme addAnim modAnim chgLayout">
        <pc:chgData name="Claire Hay" userId="d6866cd3-04e1-489e-9b05-14e2fc216657" providerId="ADAL" clId="{F2FBB449-A8FE-4000-A509-A31EECEE0A02}" dt="2023-10-16T20:42:10.264" v="9782" actId="962"/>
        <pc:sldMkLst>
          <pc:docMk/>
          <pc:sldMk cId="1946995550" sldId="290"/>
        </pc:sldMkLst>
        <pc:spChg chg="mod ord">
          <ac:chgData name="Claire Hay" userId="d6866cd3-04e1-489e-9b05-14e2fc216657" providerId="ADAL" clId="{F2FBB449-A8FE-4000-A509-A31EECEE0A02}" dt="2023-10-13T18:07:40.209" v="4132" actId="26606"/>
          <ac:spMkLst>
            <pc:docMk/>
            <pc:sldMk cId="1946995550" sldId="290"/>
            <ac:spMk id="2" creationId="{F7DEB7EE-2A9E-E3FA-5B17-7D39F3D7D0F7}"/>
          </ac:spMkLst>
        </pc:spChg>
        <pc:spChg chg="del">
          <ac:chgData name="Claire Hay" userId="d6866cd3-04e1-489e-9b05-14e2fc216657" providerId="ADAL" clId="{F2FBB449-A8FE-4000-A509-A31EECEE0A02}" dt="2023-10-13T18:07:29.511" v="4131" actId="700"/>
          <ac:spMkLst>
            <pc:docMk/>
            <pc:sldMk cId="1946995550" sldId="290"/>
            <ac:spMk id="3" creationId="{C09AEE4F-35B9-4260-E4CB-2ECA995E448A}"/>
          </ac:spMkLst>
        </pc:spChg>
        <pc:spChg chg="add">
          <ac:chgData name="Claire Hay" userId="d6866cd3-04e1-489e-9b05-14e2fc216657" providerId="ADAL" clId="{F2FBB449-A8FE-4000-A509-A31EECEE0A02}" dt="2023-10-13T18:07:40.209" v="4132" actId="26606"/>
          <ac:spMkLst>
            <pc:docMk/>
            <pc:sldMk cId="1946995550" sldId="290"/>
            <ac:spMk id="8" creationId="{E20BB609-EF92-42DB-836C-0699A590B5CF}"/>
          </ac:spMkLst>
        </pc:spChg>
        <pc:spChg chg="add">
          <ac:chgData name="Claire Hay" userId="d6866cd3-04e1-489e-9b05-14e2fc216657" providerId="ADAL" clId="{F2FBB449-A8FE-4000-A509-A31EECEE0A02}" dt="2023-10-13T18:07:40.209" v="4132" actId="26606"/>
          <ac:spMkLst>
            <pc:docMk/>
            <pc:sldMk cId="1946995550" sldId="290"/>
            <ac:spMk id="10" creationId="{4D71E64B-9F70-4956-A351-D707CAB0AF3A}"/>
          </ac:spMkLst>
        </pc:spChg>
        <pc:picChg chg="add mod">
          <ac:chgData name="Claire Hay" userId="d6866cd3-04e1-489e-9b05-14e2fc216657" providerId="ADAL" clId="{F2FBB449-A8FE-4000-A509-A31EECEE0A02}" dt="2023-10-16T20:42:10.264" v="9782" actId="962"/>
          <ac:picMkLst>
            <pc:docMk/>
            <pc:sldMk cId="1946995550" sldId="290"/>
            <ac:picMk id="4" creationId="{24067420-DB90-A952-C17E-518C5487DF9A}"/>
          </ac:picMkLst>
        </pc:picChg>
      </pc:sldChg>
      <pc:sldChg chg="modSp new mod">
        <pc:chgData name="Claire Hay" userId="d6866cd3-04e1-489e-9b05-14e2fc216657" providerId="ADAL" clId="{F2FBB449-A8FE-4000-A509-A31EECEE0A02}" dt="2023-10-18T17:51:44.679" v="13006" actId="114"/>
        <pc:sldMkLst>
          <pc:docMk/>
          <pc:sldMk cId="3928959248" sldId="291"/>
        </pc:sldMkLst>
        <pc:spChg chg="mod">
          <ac:chgData name="Claire Hay" userId="d6866cd3-04e1-489e-9b05-14e2fc216657" providerId="ADAL" clId="{F2FBB449-A8FE-4000-A509-A31EECEE0A02}" dt="2023-10-18T17:46:41.019" v="11937" actId="20577"/>
          <ac:spMkLst>
            <pc:docMk/>
            <pc:sldMk cId="3928959248" sldId="291"/>
            <ac:spMk id="2" creationId="{D0F81F92-B787-2B9D-B63E-939877C4F80D}"/>
          </ac:spMkLst>
        </pc:spChg>
        <pc:spChg chg="mod">
          <ac:chgData name="Claire Hay" userId="d6866cd3-04e1-489e-9b05-14e2fc216657" providerId="ADAL" clId="{F2FBB449-A8FE-4000-A509-A31EECEE0A02}" dt="2023-10-18T17:51:44.679" v="13006" actId="114"/>
          <ac:spMkLst>
            <pc:docMk/>
            <pc:sldMk cId="3928959248" sldId="291"/>
            <ac:spMk id="3" creationId="{9F54608E-4E00-3E97-2514-D0E1DC2D99C6}"/>
          </ac:spMkLst>
        </pc:spChg>
      </pc:sldChg>
      <pc:sldChg chg="addSp delSp modSp new mod modClrScheme chgLayout">
        <pc:chgData name="Claire Hay" userId="d6866cd3-04e1-489e-9b05-14e2fc216657" providerId="ADAL" clId="{F2FBB449-A8FE-4000-A509-A31EECEE0A02}" dt="2023-10-19T15:36:58.670" v="13650" actId="962"/>
        <pc:sldMkLst>
          <pc:docMk/>
          <pc:sldMk cId="1353262241" sldId="292"/>
        </pc:sldMkLst>
        <pc:spChg chg="del mod ord">
          <ac:chgData name="Claire Hay" userId="d6866cd3-04e1-489e-9b05-14e2fc216657" providerId="ADAL" clId="{F2FBB449-A8FE-4000-A509-A31EECEE0A02}" dt="2023-10-19T15:34:52.791" v="13118" actId="700"/>
          <ac:spMkLst>
            <pc:docMk/>
            <pc:sldMk cId="1353262241" sldId="292"/>
            <ac:spMk id="2" creationId="{54D13436-3182-83F5-3B67-24BCF7AC3A92}"/>
          </ac:spMkLst>
        </pc:spChg>
        <pc:spChg chg="del">
          <ac:chgData name="Claire Hay" userId="d6866cd3-04e1-489e-9b05-14e2fc216657" providerId="ADAL" clId="{F2FBB449-A8FE-4000-A509-A31EECEE0A02}" dt="2023-10-19T15:34:52.791" v="13118" actId="700"/>
          <ac:spMkLst>
            <pc:docMk/>
            <pc:sldMk cId="1353262241" sldId="292"/>
            <ac:spMk id="3" creationId="{DA7CBC1C-CFDE-D2FA-AE7F-266F05848EF5}"/>
          </ac:spMkLst>
        </pc:spChg>
        <pc:spChg chg="add del mod ord">
          <ac:chgData name="Claire Hay" userId="d6866cd3-04e1-489e-9b05-14e2fc216657" providerId="ADAL" clId="{F2FBB449-A8FE-4000-A509-A31EECEE0A02}" dt="2023-10-19T15:35:33.886" v="13120" actId="700"/>
          <ac:spMkLst>
            <pc:docMk/>
            <pc:sldMk cId="1353262241" sldId="292"/>
            <ac:spMk id="4" creationId="{B886CDD6-06C4-9A89-4668-199530B24039}"/>
          </ac:spMkLst>
        </pc:spChg>
        <pc:picChg chg="add mod">
          <ac:chgData name="Claire Hay" userId="d6866cd3-04e1-489e-9b05-14e2fc216657" providerId="ADAL" clId="{F2FBB449-A8FE-4000-A509-A31EECEE0A02}" dt="2023-10-19T15:36:58.670" v="13650" actId="962"/>
          <ac:picMkLst>
            <pc:docMk/>
            <pc:sldMk cId="1353262241" sldId="292"/>
            <ac:picMk id="6" creationId="{79E89BE4-7007-CD5F-41BE-189002158AA3}"/>
          </ac:picMkLst>
        </pc:picChg>
      </pc:sldChg>
      <pc:sldChg chg="addSp modSp new mod setBg">
        <pc:chgData name="Claire Hay" userId="d6866cd3-04e1-489e-9b05-14e2fc216657" providerId="ADAL" clId="{F2FBB449-A8FE-4000-A509-A31EECEE0A02}" dt="2023-10-19T15:41:01.568" v="14042" actId="20577"/>
        <pc:sldMkLst>
          <pc:docMk/>
          <pc:sldMk cId="3968806951" sldId="293"/>
        </pc:sldMkLst>
        <pc:spChg chg="mod">
          <ac:chgData name="Claire Hay" userId="d6866cd3-04e1-489e-9b05-14e2fc216657" providerId="ADAL" clId="{F2FBB449-A8FE-4000-A509-A31EECEE0A02}" dt="2023-10-19T15:41:01.568" v="14042" actId="20577"/>
          <ac:spMkLst>
            <pc:docMk/>
            <pc:sldMk cId="3968806951" sldId="293"/>
            <ac:spMk id="2" creationId="{BE95F9FA-9BCB-9852-14C1-01B9090C887D}"/>
          </ac:spMkLst>
        </pc:spChg>
        <pc:spChg chg="mod">
          <ac:chgData name="Claire Hay" userId="d6866cd3-04e1-489e-9b05-14e2fc216657" providerId="ADAL" clId="{F2FBB449-A8FE-4000-A509-A31EECEE0A02}" dt="2023-10-19T15:40:50.128" v="14027" actId="27636"/>
          <ac:spMkLst>
            <pc:docMk/>
            <pc:sldMk cId="3968806951" sldId="293"/>
            <ac:spMk id="3" creationId="{51D70C3B-44D0-9C9D-A3E9-18F45B05CCB9}"/>
          </ac:spMkLst>
        </pc:spChg>
        <pc:spChg chg="add">
          <ac:chgData name="Claire Hay" userId="d6866cd3-04e1-489e-9b05-14e2fc216657" providerId="ADAL" clId="{F2FBB449-A8FE-4000-A509-A31EECEE0A02}" dt="2023-10-19T15:40:22.774" v="14015" actId="26606"/>
          <ac:spMkLst>
            <pc:docMk/>
            <pc:sldMk cId="3968806951" sldId="293"/>
            <ac:spMk id="10" creationId="{368F9D89-54B8-41F8-8839-49992D645882}"/>
          </ac:spMkLst>
        </pc:spChg>
        <pc:picChg chg="add mod">
          <ac:chgData name="Claire Hay" userId="d6866cd3-04e1-489e-9b05-14e2fc216657" providerId="ADAL" clId="{F2FBB449-A8FE-4000-A509-A31EECEE0A02}" dt="2023-10-19T15:40:22.774" v="14015" actId="26606"/>
          <ac:picMkLst>
            <pc:docMk/>
            <pc:sldMk cId="3968806951" sldId="293"/>
            <ac:picMk id="5" creationId="{FD310326-792B-217A-CBE2-4EB8D3BCD0C3}"/>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356B74-525F-4DA3-ABE6-C948E57868BE}"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A1ABD6BA-A85F-4BC3-90D6-BF8E1436036A}">
      <dgm:prSet/>
      <dgm:spPr/>
      <dgm:t>
        <a:bodyPr/>
        <a:lstStyle/>
        <a:p>
          <a:r>
            <a:rPr lang="en-CA" dirty="0"/>
            <a:t>Emphasize intrinsic motivation</a:t>
          </a:r>
          <a:endParaRPr lang="en-US" dirty="0"/>
        </a:p>
      </dgm:t>
    </dgm:pt>
    <dgm:pt modelId="{81DA1EB8-B0DB-4200-AA4C-11DC6E82E41C}" type="parTrans" cxnId="{C0330668-BA92-4965-A88E-F56C15ADDD7D}">
      <dgm:prSet/>
      <dgm:spPr/>
      <dgm:t>
        <a:bodyPr/>
        <a:lstStyle/>
        <a:p>
          <a:endParaRPr lang="en-US"/>
        </a:p>
      </dgm:t>
    </dgm:pt>
    <dgm:pt modelId="{B06D78F9-5BB2-444D-AFCC-DC5830F4E837}" type="sibTrans" cxnId="{C0330668-BA92-4965-A88E-F56C15ADDD7D}">
      <dgm:prSet/>
      <dgm:spPr/>
      <dgm:t>
        <a:bodyPr/>
        <a:lstStyle/>
        <a:p>
          <a:endParaRPr lang="en-US"/>
        </a:p>
      </dgm:t>
    </dgm:pt>
    <dgm:pt modelId="{2BEAA66B-BD76-4641-A6D8-4CEF74AD968A}">
      <dgm:prSet/>
      <dgm:spPr/>
      <dgm:t>
        <a:bodyPr/>
        <a:lstStyle/>
        <a:p>
          <a:r>
            <a:rPr lang="en-CA"/>
            <a:t>Reduce anxiety over grades</a:t>
          </a:r>
          <a:endParaRPr lang="en-US"/>
        </a:p>
      </dgm:t>
    </dgm:pt>
    <dgm:pt modelId="{DE0853FB-857B-4029-B769-3708251A9E83}" type="parTrans" cxnId="{1A3D9DC1-6A66-46F4-B5DC-F1DE2953C7FE}">
      <dgm:prSet/>
      <dgm:spPr/>
      <dgm:t>
        <a:bodyPr/>
        <a:lstStyle/>
        <a:p>
          <a:endParaRPr lang="en-US"/>
        </a:p>
      </dgm:t>
    </dgm:pt>
    <dgm:pt modelId="{BC3E462D-72B2-4983-BB9D-8A963B4AE1DD}" type="sibTrans" cxnId="{1A3D9DC1-6A66-46F4-B5DC-F1DE2953C7FE}">
      <dgm:prSet/>
      <dgm:spPr/>
      <dgm:t>
        <a:bodyPr/>
        <a:lstStyle/>
        <a:p>
          <a:endParaRPr lang="en-US"/>
        </a:p>
      </dgm:t>
    </dgm:pt>
    <dgm:pt modelId="{F031A58C-E79E-46C6-82B5-A4E6B8A8D176}">
      <dgm:prSet/>
      <dgm:spPr/>
      <dgm:t>
        <a:bodyPr/>
        <a:lstStyle/>
        <a:p>
          <a:r>
            <a:rPr lang="en-US" dirty="0"/>
            <a:t>Reduce fixation on grades that leads to cheating and other </a:t>
          </a:r>
          <a:r>
            <a:rPr lang="en-US" dirty="0" err="1"/>
            <a:t>behaviours</a:t>
          </a:r>
          <a:endParaRPr lang="en-US" dirty="0"/>
        </a:p>
      </dgm:t>
    </dgm:pt>
    <dgm:pt modelId="{B956AACB-2B83-47A2-A295-7B0B5F325E9C}" type="parTrans" cxnId="{A58785F2-75F8-4060-91CD-134668AF7163}">
      <dgm:prSet/>
      <dgm:spPr/>
      <dgm:t>
        <a:bodyPr/>
        <a:lstStyle/>
        <a:p>
          <a:endParaRPr lang="en-US"/>
        </a:p>
      </dgm:t>
    </dgm:pt>
    <dgm:pt modelId="{B097EF73-8D48-42EE-B17B-606E9F78B2C9}" type="sibTrans" cxnId="{A58785F2-75F8-4060-91CD-134668AF7163}">
      <dgm:prSet/>
      <dgm:spPr/>
      <dgm:t>
        <a:bodyPr/>
        <a:lstStyle/>
        <a:p>
          <a:endParaRPr lang="en-US"/>
        </a:p>
      </dgm:t>
    </dgm:pt>
    <dgm:pt modelId="{6ACB45F1-FB5D-48D9-9329-AE82E5653DEF}">
      <dgm:prSet/>
      <dgm:spPr/>
      <dgm:t>
        <a:bodyPr/>
        <a:lstStyle/>
        <a:p>
          <a:r>
            <a:rPr lang="en-US" dirty="0"/>
            <a:t>Challenge the factory model of education</a:t>
          </a:r>
        </a:p>
      </dgm:t>
    </dgm:pt>
    <dgm:pt modelId="{3320A928-CF60-4F39-9046-8114B4C9377C}" type="parTrans" cxnId="{98FD87A2-F9EA-432C-A448-73A14B847F52}">
      <dgm:prSet/>
      <dgm:spPr/>
      <dgm:t>
        <a:bodyPr/>
        <a:lstStyle/>
        <a:p>
          <a:endParaRPr lang="en-CA"/>
        </a:p>
      </dgm:t>
    </dgm:pt>
    <dgm:pt modelId="{3E98209C-46B4-4B95-83F0-7D5665AA2767}" type="sibTrans" cxnId="{98FD87A2-F9EA-432C-A448-73A14B847F52}">
      <dgm:prSet/>
      <dgm:spPr/>
      <dgm:t>
        <a:bodyPr/>
        <a:lstStyle/>
        <a:p>
          <a:endParaRPr lang="en-CA"/>
        </a:p>
      </dgm:t>
    </dgm:pt>
    <dgm:pt modelId="{013BBE15-7045-4A2A-8E4D-3A1E8734FB86}">
      <dgm:prSet/>
      <dgm:spPr/>
      <dgm:t>
        <a:bodyPr/>
        <a:lstStyle/>
        <a:p>
          <a:r>
            <a:rPr lang="en-US" dirty="0"/>
            <a:t>Avoid ranking and sorting students</a:t>
          </a:r>
        </a:p>
      </dgm:t>
    </dgm:pt>
    <dgm:pt modelId="{0C3B109F-07FE-432B-AC6C-CF31FD5AF544}" type="parTrans" cxnId="{D785F51E-6E06-40D5-AF48-27B8A9B91F86}">
      <dgm:prSet/>
      <dgm:spPr/>
      <dgm:t>
        <a:bodyPr/>
        <a:lstStyle/>
        <a:p>
          <a:endParaRPr lang="en-CA"/>
        </a:p>
      </dgm:t>
    </dgm:pt>
    <dgm:pt modelId="{1BBC7ED3-DD9C-4CFF-8957-921123B2433F}" type="sibTrans" cxnId="{D785F51E-6E06-40D5-AF48-27B8A9B91F86}">
      <dgm:prSet/>
      <dgm:spPr/>
      <dgm:t>
        <a:bodyPr/>
        <a:lstStyle/>
        <a:p>
          <a:endParaRPr lang="en-CA"/>
        </a:p>
      </dgm:t>
    </dgm:pt>
    <dgm:pt modelId="{76D69768-1D97-479F-8DD7-7EB2A4FC0228}" type="pres">
      <dgm:prSet presAssocID="{82356B74-525F-4DA3-ABE6-C948E57868BE}" presName="vert0" presStyleCnt="0">
        <dgm:presLayoutVars>
          <dgm:dir/>
          <dgm:animOne val="branch"/>
          <dgm:animLvl val="lvl"/>
        </dgm:presLayoutVars>
      </dgm:prSet>
      <dgm:spPr/>
    </dgm:pt>
    <dgm:pt modelId="{076ECC65-3D55-46A6-9BD7-4FADDD27EE77}" type="pres">
      <dgm:prSet presAssocID="{A1ABD6BA-A85F-4BC3-90D6-BF8E1436036A}" presName="thickLine" presStyleLbl="alignNode1" presStyleIdx="0" presStyleCnt="5"/>
      <dgm:spPr/>
    </dgm:pt>
    <dgm:pt modelId="{F450E3BC-F9D7-4DD5-8DE4-5C78DE9583AF}" type="pres">
      <dgm:prSet presAssocID="{A1ABD6BA-A85F-4BC3-90D6-BF8E1436036A}" presName="horz1" presStyleCnt="0"/>
      <dgm:spPr/>
    </dgm:pt>
    <dgm:pt modelId="{F4FBACDA-E1C2-4A58-9326-00A9D6E15723}" type="pres">
      <dgm:prSet presAssocID="{A1ABD6BA-A85F-4BC3-90D6-BF8E1436036A}" presName="tx1" presStyleLbl="revTx" presStyleIdx="0" presStyleCnt="5"/>
      <dgm:spPr/>
    </dgm:pt>
    <dgm:pt modelId="{A5482BA5-6BC5-4059-A189-8424CC06A679}" type="pres">
      <dgm:prSet presAssocID="{A1ABD6BA-A85F-4BC3-90D6-BF8E1436036A}" presName="vert1" presStyleCnt="0"/>
      <dgm:spPr/>
    </dgm:pt>
    <dgm:pt modelId="{0FE114C7-CD93-488A-BAE7-FDBB19528A8E}" type="pres">
      <dgm:prSet presAssocID="{2BEAA66B-BD76-4641-A6D8-4CEF74AD968A}" presName="thickLine" presStyleLbl="alignNode1" presStyleIdx="1" presStyleCnt="5"/>
      <dgm:spPr/>
    </dgm:pt>
    <dgm:pt modelId="{8B7CACD1-1568-439F-B9A6-6280B33930D7}" type="pres">
      <dgm:prSet presAssocID="{2BEAA66B-BD76-4641-A6D8-4CEF74AD968A}" presName="horz1" presStyleCnt="0"/>
      <dgm:spPr/>
    </dgm:pt>
    <dgm:pt modelId="{211FAAC7-AA20-4E9F-A474-A57335C64EE0}" type="pres">
      <dgm:prSet presAssocID="{2BEAA66B-BD76-4641-A6D8-4CEF74AD968A}" presName="tx1" presStyleLbl="revTx" presStyleIdx="1" presStyleCnt="5"/>
      <dgm:spPr/>
    </dgm:pt>
    <dgm:pt modelId="{6867C1F6-C446-45A8-AA18-EC616919C27E}" type="pres">
      <dgm:prSet presAssocID="{2BEAA66B-BD76-4641-A6D8-4CEF74AD968A}" presName="vert1" presStyleCnt="0"/>
      <dgm:spPr/>
    </dgm:pt>
    <dgm:pt modelId="{AB03B92E-2CAC-4992-8766-62C9B333CC70}" type="pres">
      <dgm:prSet presAssocID="{F031A58C-E79E-46C6-82B5-A4E6B8A8D176}" presName="thickLine" presStyleLbl="alignNode1" presStyleIdx="2" presStyleCnt="5"/>
      <dgm:spPr/>
    </dgm:pt>
    <dgm:pt modelId="{9C7027F7-AE9C-4BE3-9AED-5ABCB30A77D8}" type="pres">
      <dgm:prSet presAssocID="{F031A58C-E79E-46C6-82B5-A4E6B8A8D176}" presName="horz1" presStyleCnt="0"/>
      <dgm:spPr/>
    </dgm:pt>
    <dgm:pt modelId="{B7EABF2C-2C67-48A3-8D71-12C473C2E43D}" type="pres">
      <dgm:prSet presAssocID="{F031A58C-E79E-46C6-82B5-A4E6B8A8D176}" presName="tx1" presStyleLbl="revTx" presStyleIdx="2" presStyleCnt="5"/>
      <dgm:spPr/>
    </dgm:pt>
    <dgm:pt modelId="{D9B78DCE-4CB0-42E8-BCA8-2F23FDE5B99C}" type="pres">
      <dgm:prSet presAssocID="{F031A58C-E79E-46C6-82B5-A4E6B8A8D176}" presName="vert1" presStyleCnt="0"/>
      <dgm:spPr/>
    </dgm:pt>
    <dgm:pt modelId="{DD312081-FFD3-4D33-95B2-491CACEEE665}" type="pres">
      <dgm:prSet presAssocID="{6ACB45F1-FB5D-48D9-9329-AE82E5653DEF}" presName="thickLine" presStyleLbl="alignNode1" presStyleIdx="3" presStyleCnt="5"/>
      <dgm:spPr/>
    </dgm:pt>
    <dgm:pt modelId="{C6EF1ADD-2504-4D03-AA6D-4290D9769AFC}" type="pres">
      <dgm:prSet presAssocID="{6ACB45F1-FB5D-48D9-9329-AE82E5653DEF}" presName="horz1" presStyleCnt="0"/>
      <dgm:spPr/>
    </dgm:pt>
    <dgm:pt modelId="{77293E1D-B498-495E-A82F-7E945FC4F60C}" type="pres">
      <dgm:prSet presAssocID="{6ACB45F1-FB5D-48D9-9329-AE82E5653DEF}" presName="tx1" presStyleLbl="revTx" presStyleIdx="3" presStyleCnt="5"/>
      <dgm:spPr/>
    </dgm:pt>
    <dgm:pt modelId="{7FAB9363-E071-423B-917F-27B5DDA90412}" type="pres">
      <dgm:prSet presAssocID="{6ACB45F1-FB5D-48D9-9329-AE82E5653DEF}" presName="vert1" presStyleCnt="0"/>
      <dgm:spPr/>
    </dgm:pt>
    <dgm:pt modelId="{C02018F9-6190-4E5F-B479-BE2873758772}" type="pres">
      <dgm:prSet presAssocID="{013BBE15-7045-4A2A-8E4D-3A1E8734FB86}" presName="thickLine" presStyleLbl="alignNode1" presStyleIdx="4" presStyleCnt="5"/>
      <dgm:spPr/>
    </dgm:pt>
    <dgm:pt modelId="{7A1A8FCD-FB66-4169-ABDA-4C3F496C0351}" type="pres">
      <dgm:prSet presAssocID="{013BBE15-7045-4A2A-8E4D-3A1E8734FB86}" presName="horz1" presStyleCnt="0"/>
      <dgm:spPr/>
    </dgm:pt>
    <dgm:pt modelId="{E3355114-98C9-47A8-A056-3ABF51FB6618}" type="pres">
      <dgm:prSet presAssocID="{013BBE15-7045-4A2A-8E4D-3A1E8734FB86}" presName="tx1" presStyleLbl="revTx" presStyleIdx="4" presStyleCnt="5"/>
      <dgm:spPr/>
    </dgm:pt>
    <dgm:pt modelId="{E2A1B365-8524-40D0-96E2-3F8EC7552F0C}" type="pres">
      <dgm:prSet presAssocID="{013BBE15-7045-4A2A-8E4D-3A1E8734FB86}" presName="vert1" presStyleCnt="0"/>
      <dgm:spPr/>
    </dgm:pt>
  </dgm:ptLst>
  <dgm:cxnLst>
    <dgm:cxn modelId="{D785F51E-6E06-40D5-AF48-27B8A9B91F86}" srcId="{82356B74-525F-4DA3-ABE6-C948E57868BE}" destId="{013BBE15-7045-4A2A-8E4D-3A1E8734FB86}" srcOrd="4" destOrd="0" parTransId="{0C3B109F-07FE-432B-AC6C-CF31FD5AF544}" sibTransId="{1BBC7ED3-DD9C-4CFF-8957-921123B2433F}"/>
    <dgm:cxn modelId="{AD4CC024-9844-406F-B4C4-C71FBF149527}" type="presOf" srcId="{013BBE15-7045-4A2A-8E4D-3A1E8734FB86}" destId="{E3355114-98C9-47A8-A056-3ABF51FB6618}" srcOrd="0" destOrd="0" presId="urn:microsoft.com/office/officeart/2008/layout/LinedList"/>
    <dgm:cxn modelId="{F391A366-5395-4E2E-BEC2-87B16C8D9F9C}" type="presOf" srcId="{F031A58C-E79E-46C6-82B5-A4E6B8A8D176}" destId="{B7EABF2C-2C67-48A3-8D71-12C473C2E43D}" srcOrd="0" destOrd="0" presId="urn:microsoft.com/office/officeart/2008/layout/LinedList"/>
    <dgm:cxn modelId="{C0330668-BA92-4965-A88E-F56C15ADDD7D}" srcId="{82356B74-525F-4DA3-ABE6-C948E57868BE}" destId="{A1ABD6BA-A85F-4BC3-90D6-BF8E1436036A}" srcOrd="0" destOrd="0" parTransId="{81DA1EB8-B0DB-4200-AA4C-11DC6E82E41C}" sibTransId="{B06D78F9-5BB2-444D-AFCC-DC5830F4E837}"/>
    <dgm:cxn modelId="{C68FAF4A-DF00-4F47-9023-2B539B30A3E1}" type="presOf" srcId="{6ACB45F1-FB5D-48D9-9329-AE82E5653DEF}" destId="{77293E1D-B498-495E-A82F-7E945FC4F60C}" srcOrd="0" destOrd="0" presId="urn:microsoft.com/office/officeart/2008/layout/LinedList"/>
    <dgm:cxn modelId="{4F3A256E-45B6-480F-9F33-B482B668B113}" type="presOf" srcId="{82356B74-525F-4DA3-ABE6-C948E57868BE}" destId="{76D69768-1D97-479F-8DD7-7EB2A4FC0228}" srcOrd="0" destOrd="0" presId="urn:microsoft.com/office/officeart/2008/layout/LinedList"/>
    <dgm:cxn modelId="{0886049E-B58A-4E83-A19E-3477503CF267}" type="presOf" srcId="{A1ABD6BA-A85F-4BC3-90D6-BF8E1436036A}" destId="{F4FBACDA-E1C2-4A58-9326-00A9D6E15723}" srcOrd="0" destOrd="0" presId="urn:microsoft.com/office/officeart/2008/layout/LinedList"/>
    <dgm:cxn modelId="{98FD87A2-F9EA-432C-A448-73A14B847F52}" srcId="{82356B74-525F-4DA3-ABE6-C948E57868BE}" destId="{6ACB45F1-FB5D-48D9-9329-AE82E5653DEF}" srcOrd="3" destOrd="0" parTransId="{3320A928-CF60-4F39-9046-8114B4C9377C}" sibTransId="{3E98209C-46B4-4B95-83F0-7D5665AA2767}"/>
    <dgm:cxn modelId="{1A3D9DC1-6A66-46F4-B5DC-F1DE2953C7FE}" srcId="{82356B74-525F-4DA3-ABE6-C948E57868BE}" destId="{2BEAA66B-BD76-4641-A6D8-4CEF74AD968A}" srcOrd="1" destOrd="0" parTransId="{DE0853FB-857B-4029-B769-3708251A9E83}" sibTransId="{BC3E462D-72B2-4983-BB9D-8A963B4AE1DD}"/>
    <dgm:cxn modelId="{A58785F2-75F8-4060-91CD-134668AF7163}" srcId="{82356B74-525F-4DA3-ABE6-C948E57868BE}" destId="{F031A58C-E79E-46C6-82B5-A4E6B8A8D176}" srcOrd="2" destOrd="0" parTransId="{B956AACB-2B83-47A2-A295-7B0B5F325E9C}" sibTransId="{B097EF73-8D48-42EE-B17B-606E9F78B2C9}"/>
    <dgm:cxn modelId="{3BD771FF-10DC-4AB2-B6E8-6724AC145FDF}" type="presOf" srcId="{2BEAA66B-BD76-4641-A6D8-4CEF74AD968A}" destId="{211FAAC7-AA20-4E9F-A474-A57335C64EE0}" srcOrd="0" destOrd="0" presId="urn:microsoft.com/office/officeart/2008/layout/LinedList"/>
    <dgm:cxn modelId="{B5F56AA0-14FB-44CC-9758-A72E1A3A1217}" type="presParOf" srcId="{76D69768-1D97-479F-8DD7-7EB2A4FC0228}" destId="{076ECC65-3D55-46A6-9BD7-4FADDD27EE77}" srcOrd="0" destOrd="0" presId="urn:microsoft.com/office/officeart/2008/layout/LinedList"/>
    <dgm:cxn modelId="{6B95A405-8CB0-4B98-B795-D4F7182B8BC1}" type="presParOf" srcId="{76D69768-1D97-479F-8DD7-7EB2A4FC0228}" destId="{F450E3BC-F9D7-4DD5-8DE4-5C78DE9583AF}" srcOrd="1" destOrd="0" presId="urn:microsoft.com/office/officeart/2008/layout/LinedList"/>
    <dgm:cxn modelId="{3D1907B3-810B-492C-AAAE-25FA8B25B54C}" type="presParOf" srcId="{F450E3BC-F9D7-4DD5-8DE4-5C78DE9583AF}" destId="{F4FBACDA-E1C2-4A58-9326-00A9D6E15723}" srcOrd="0" destOrd="0" presId="urn:microsoft.com/office/officeart/2008/layout/LinedList"/>
    <dgm:cxn modelId="{2CD83238-F344-4439-9899-39706C89D8E2}" type="presParOf" srcId="{F450E3BC-F9D7-4DD5-8DE4-5C78DE9583AF}" destId="{A5482BA5-6BC5-4059-A189-8424CC06A679}" srcOrd="1" destOrd="0" presId="urn:microsoft.com/office/officeart/2008/layout/LinedList"/>
    <dgm:cxn modelId="{35DC3E07-868B-4DB3-A1C1-484DF4BFAAAF}" type="presParOf" srcId="{76D69768-1D97-479F-8DD7-7EB2A4FC0228}" destId="{0FE114C7-CD93-488A-BAE7-FDBB19528A8E}" srcOrd="2" destOrd="0" presId="urn:microsoft.com/office/officeart/2008/layout/LinedList"/>
    <dgm:cxn modelId="{971259CD-FAA8-4997-8CBD-C9E0D32248A1}" type="presParOf" srcId="{76D69768-1D97-479F-8DD7-7EB2A4FC0228}" destId="{8B7CACD1-1568-439F-B9A6-6280B33930D7}" srcOrd="3" destOrd="0" presId="urn:microsoft.com/office/officeart/2008/layout/LinedList"/>
    <dgm:cxn modelId="{DC946DD6-CDDC-4A67-8481-84EF847EB1C6}" type="presParOf" srcId="{8B7CACD1-1568-439F-B9A6-6280B33930D7}" destId="{211FAAC7-AA20-4E9F-A474-A57335C64EE0}" srcOrd="0" destOrd="0" presId="urn:microsoft.com/office/officeart/2008/layout/LinedList"/>
    <dgm:cxn modelId="{DA753733-C4C2-49C3-85EE-E0E299F64E61}" type="presParOf" srcId="{8B7CACD1-1568-439F-B9A6-6280B33930D7}" destId="{6867C1F6-C446-45A8-AA18-EC616919C27E}" srcOrd="1" destOrd="0" presId="urn:microsoft.com/office/officeart/2008/layout/LinedList"/>
    <dgm:cxn modelId="{012B8FD3-7E66-4774-AB26-1D2F1FB9B7E0}" type="presParOf" srcId="{76D69768-1D97-479F-8DD7-7EB2A4FC0228}" destId="{AB03B92E-2CAC-4992-8766-62C9B333CC70}" srcOrd="4" destOrd="0" presId="urn:microsoft.com/office/officeart/2008/layout/LinedList"/>
    <dgm:cxn modelId="{BBA377BE-9B42-458E-B270-D3A7856ECB08}" type="presParOf" srcId="{76D69768-1D97-479F-8DD7-7EB2A4FC0228}" destId="{9C7027F7-AE9C-4BE3-9AED-5ABCB30A77D8}" srcOrd="5" destOrd="0" presId="urn:microsoft.com/office/officeart/2008/layout/LinedList"/>
    <dgm:cxn modelId="{D5171C7B-81D6-427F-8BFD-1C1C66D1E1B6}" type="presParOf" srcId="{9C7027F7-AE9C-4BE3-9AED-5ABCB30A77D8}" destId="{B7EABF2C-2C67-48A3-8D71-12C473C2E43D}" srcOrd="0" destOrd="0" presId="urn:microsoft.com/office/officeart/2008/layout/LinedList"/>
    <dgm:cxn modelId="{EE077660-04D7-49CB-8F3C-298FEE160A00}" type="presParOf" srcId="{9C7027F7-AE9C-4BE3-9AED-5ABCB30A77D8}" destId="{D9B78DCE-4CB0-42E8-BCA8-2F23FDE5B99C}" srcOrd="1" destOrd="0" presId="urn:microsoft.com/office/officeart/2008/layout/LinedList"/>
    <dgm:cxn modelId="{0BED6437-BB38-4336-93F5-47A23605F62F}" type="presParOf" srcId="{76D69768-1D97-479F-8DD7-7EB2A4FC0228}" destId="{DD312081-FFD3-4D33-95B2-491CACEEE665}" srcOrd="6" destOrd="0" presId="urn:microsoft.com/office/officeart/2008/layout/LinedList"/>
    <dgm:cxn modelId="{01F19E3C-3AAA-4D45-A466-FACD9E91B003}" type="presParOf" srcId="{76D69768-1D97-479F-8DD7-7EB2A4FC0228}" destId="{C6EF1ADD-2504-4D03-AA6D-4290D9769AFC}" srcOrd="7" destOrd="0" presId="urn:microsoft.com/office/officeart/2008/layout/LinedList"/>
    <dgm:cxn modelId="{3AAFC5F3-30B9-4F2B-8549-9267179029C7}" type="presParOf" srcId="{C6EF1ADD-2504-4D03-AA6D-4290D9769AFC}" destId="{77293E1D-B498-495E-A82F-7E945FC4F60C}" srcOrd="0" destOrd="0" presId="urn:microsoft.com/office/officeart/2008/layout/LinedList"/>
    <dgm:cxn modelId="{E8BF0584-4751-400D-88F7-07DE648DC567}" type="presParOf" srcId="{C6EF1ADD-2504-4D03-AA6D-4290D9769AFC}" destId="{7FAB9363-E071-423B-917F-27B5DDA90412}" srcOrd="1" destOrd="0" presId="urn:microsoft.com/office/officeart/2008/layout/LinedList"/>
    <dgm:cxn modelId="{09E2BF73-003D-4E14-B57D-DDE107EC1491}" type="presParOf" srcId="{76D69768-1D97-479F-8DD7-7EB2A4FC0228}" destId="{C02018F9-6190-4E5F-B479-BE2873758772}" srcOrd="8" destOrd="0" presId="urn:microsoft.com/office/officeart/2008/layout/LinedList"/>
    <dgm:cxn modelId="{C54D994F-5780-4520-B685-D226AB310C92}" type="presParOf" srcId="{76D69768-1D97-479F-8DD7-7EB2A4FC0228}" destId="{7A1A8FCD-FB66-4169-ABDA-4C3F496C0351}" srcOrd="9" destOrd="0" presId="urn:microsoft.com/office/officeart/2008/layout/LinedList"/>
    <dgm:cxn modelId="{08979BE7-F3CD-494C-B171-0807CCDCE276}" type="presParOf" srcId="{7A1A8FCD-FB66-4169-ABDA-4C3F496C0351}" destId="{E3355114-98C9-47A8-A056-3ABF51FB6618}" srcOrd="0" destOrd="0" presId="urn:microsoft.com/office/officeart/2008/layout/LinedList"/>
    <dgm:cxn modelId="{FCE18F2C-DEC6-452A-93CD-DDCCF0089B89}" type="presParOf" srcId="{7A1A8FCD-FB66-4169-ABDA-4C3F496C0351}" destId="{E2A1B365-8524-40D0-96E2-3F8EC7552F0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B70871-578A-4401-9241-406E68C720F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A96DD2C-B629-4061-B929-DC23C249240C}">
      <dgm:prSet/>
      <dgm:spPr/>
      <dgm:t>
        <a:bodyPr/>
        <a:lstStyle/>
        <a:p>
          <a:pPr>
            <a:lnSpc>
              <a:spcPct val="100000"/>
            </a:lnSpc>
          </a:pPr>
          <a:r>
            <a:rPr lang="en-CA" dirty="0"/>
            <a:t>Each assignment includes a </a:t>
          </a:r>
          <a:r>
            <a:rPr lang="en-CA" b="1" u="none" dirty="0"/>
            <a:t>self-assessment process letter </a:t>
          </a:r>
          <a:r>
            <a:rPr lang="en-CA" b="0" u="none" dirty="0"/>
            <a:t>with guiding questions.</a:t>
          </a:r>
          <a:endParaRPr lang="en-US" dirty="0"/>
        </a:p>
      </dgm:t>
    </dgm:pt>
    <dgm:pt modelId="{C6410B41-0007-4463-9287-E9E0E6828098}" type="parTrans" cxnId="{72802446-AE18-403C-9A03-A6155F64E37A}">
      <dgm:prSet/>
      <dgm:spPr/>
      <dgm:t>
        <a:bodyPr/>
        <a:lstStyle/>
        <a:p>
          <a:endParaRPr lang="en-US"/>
        </a:p>
      </dgm:t>
    </dgm:pt>
    <dgm:pt modelId="{797BB90C-921A-451F-B5B8-F1F63C48C6D1}" type="sibTrans" cxnId="{72802446-AE18-403C-9A03-A6155F64E37A}">
      <dgm:prSet/>
      <dgm:spPr/>
      <dgm:t>
        <a:bodyPr/>
        <a:lstStyle/>
        <a:p>
          <a:endParaRPr lang="en-US"/>
        </a:p>
      </dgm:t>
    </dgm:pt>
    <dgm:pt modelId="{D71DCF17-445C-4727-8216-43ED56541D70}">
      <dgm:prSet/>
      <dgm:spPr/>
      <dgm:t>
        <a:bodyPr/>
        <a:lstStyle/>
        <a:p>
          <a:pPr>
            <a:lnSpc>
              <a:spcPct val="100000"/>
            </a:lnSpc>
          </a:pPr>
          <a:r>
            <a:rPr lang="en-CA" dirty="0"/>
            <a:t>Opportunity for students to reflect on the process and product of learning. Engage in discovery of self.</a:t>
          </a:r>
          <a:endParaRPr lang="en-US" dirty="0"/>
        </a:p>
      </dgm:t>
    </dgm:pt>
    <dgm:pt modelId="{273E8B4D-7721-4D97-9F98-7552877E7F16}" type="parTrans" cxnId="{4990E00E-2F2D-40BD-BE9B-587ED4F3F66A}">
      <dgm:prSet/>
      <dgm:spPr/>
      <dgm:t>
        <a:bodyPr/>
        <a:lstStyle/>
        <a:p>
          <a:endParaRPr lang="en-US"/>
        </a:p>
      </dgm:t>
    </dgm:pt>
    <dgm:pt modelId="{59114763-61E0-452E-B478-E7D5142D6814}" type="sibTrans" cxnId="{4990E00E-2F2D-40BD-BE9B-587ED4F3F66A}">
      <dgm:prSet/>
      <dgm:spPr/>
      <dgm:t>
        <a:bodyPr/>
        <a:lstStyle/>
        <a:p>
          <a:endParaRPr lang="en-US"/>
        </a:p>
      </dgm:t>
    </dgm:pt>
    <dgm:pt modelId="{CDB4C70C-DDEC-45FF-9B00-CCE215503EFC}">
      <dgm:prSet/>
      <dgm:spPr/>
      <dgm:t>
        <a:bodyPr/>
        <a:lstStyle/>
        <a:p>
          <a:pPr>
            <a:lnSpc>
              <a:spcPct val="100000"/>
            </a:lnSpc>
          </a:pPr>
          <a:r>
            <a:rPr lang="en-CA" dirty="0"/>
            <a:t>Students proposed a grade for each assignment with rationale and evidence based on a rubric.</a:t>
          </a:r>
          <a:endParaRPr lang="en-US" dirty="0"/>
        </a:p>
      </dgm:t>
    </dgm:pt>
    <dgm:pt modelId="{91C74035-64E4-4D03-80FC-80A135AC686A}" type="parTrans" cxnId="{497D26F3-6D0A-465D-9A15-AC6BB88DCA7C}">
      <dgm:prSet/>
      <dgm:spPr/>
      <dgm:t>
        <a:bodyPr/>
        <a:lstStyle/>
        <a:p>
          <a:endParaRPr lang="en-US"/>
        </a:p>
      </dgm:t>
    </dgm:pt>
    <dgm:pt modelId="{B572CEE5-5954-4F79-9405-F17CF97A4B92}" type="sibTrans" cxnId="{497D26F3-6D0A-465D-9A15-AC6BB88DCA7C}">
      <dgm:prSet/>
      <dgm:spPr/>
      <dgm:t>
        <a:bodyPr/>
        <a:lstStyle/>
        <a:p>
          <a:endParaRPr lang="en-US"/>
        </a:p>
      </dgm:t>
    </dgm:pt>
    <dgm:pt modelId="{02AFF703-8CD4-436F-A856-357B9B20BC30}">
      <dgm:prSet/>
      <dgm:spPr/>
      <dgm:t>
        <a:bodyPr/>
        <a:lstStyle/>
        <a:p>
          <a:pPr>
            <a:lnSpc>
              <a:spcPct val="100000"/>
            </a:lnSpc>
          </a:pPr>
          <a:r>
            <a:rPr lang="en-CA" dirty="0"/>
            <a:t>Final course grades assigned in consultation with the student during a final exam consultation.</a:t>
          </a:r>
          <a:endParaRPr lang="en-US" dirty="0"/>
        </a:p>
      </dgm:t>
    </dgm:pt>
    <dgm:pt modelId="{1AADE158-52D4-40E0-A585-84E84880BFD9}" type="parTrans" cxnId="{ADF0A381-BD0F-43EE-8B1A-1EC4544A75D0}">
      <dgm:prSet/>
      <dgm:spPr/>
      <dgm:t>
        <a:bodyPr/>
        <a:lstStyle/>
        <a:p>
          <a:endParaRPr lang="en-US"/>
        </a:p>
      </dgm:t>
    </dgm:pt>
    <dgm:pt modelId="{3302FAA0-9001-46D5-A1B0-96FC622735F7}" type="sibTrans" cxnId="{ADF0A381-BD0F-43EE-8B1A-1EC4544A75D0}">
      <dgm:prSet/>
      <dgm:spPr/>
      <dgm:t>
        <a:bodyPr/>
        <a:lstStyle/>
        <a:p>
          <a:endParaRPr lang="en-US"/>
        </a:p>
      </dgm:t>
    </dgm:pt>
    <dgm:pt modelId="{159DCEC5-E557-464D-B472-265A75E27141}" type="pres">
      <dgm:prSet presAssocID="{5EB70871-578A-4401-9241-406E68C720F2}" presName="root" presStyleCnt="0">
        <dgm:presLayoutVars>
          <dgm:dir/>
          <dgm:resizeHandles val="exact"/>
        </dgm:presLayoutVars>
      </dgm:prSet>
      <dgm:spPr/>
    </dgm:pt>
    <dgm:pt modelId="{5768CEB5-6588-488D-AC0D-1A40F879879E}" type="pres">
      <dgm:prSet presAssocID="{5A96DD2C-B629-4061-B929-DC23C249240C}" presName="compNode" presStyleCnt="0"/>
      <dgm:spPr/>
    </dgm:pt>
    <dgm:pt modelId="{D99D55E5-43BD-42CF-93F2-3CACAF5F60A0}" type="pres">
      <dgm:prSet presAssocID="{5A96DD2C-B629-4061-B929-DC23C249240C}" presName="bgRect" presStyleLbl="bgShp" presStyleIdx="0" presStyleCnt="4"/>
      <dgm:spPr/>
    </dgm:pt>
    <dgm:pt modelId="{FC644285-35F5-4155-AB21-019D90420072}" type="pres">
      <dgm:prSet presAssocID="{5A96DD2C-B629-4061-B929-DC23C249240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6A04EB70-CC5B-4D6A-8AF9-1625EBBAAA55}" type="pres">
      <dgm:prSet presAssocID="{5A96DD2C-B629-4061-B929-DC23C249240C}" presName="spaceRect" presStyleCnt="0"/>
      <dgm:spPr/>
    </dgm:pt>
    <dgm:pt modelId="{4FC3B8A4-3A51-4D11-A9C6-F5CB8CBC98FC}" type="pres">
      <dgm:prSet presAssocID="{5A96DD2C-B629-4061-B929-DC23C249240C}" presName="parTx" presStyleLbl="revTx" presStyleIdx="0" presStyleCnt="4">
        <dgm:presLayoutVars>
          <dgm:chMax val="0"/>
          <dgm:chPref val="0"/>
        </dgm:presLayoutVars>
      </dgm:prSet>
      <dgm:spPr/>
    </dgm:pt>
    <dgm:pt modelId="{E82E7755-970C-4B11-9091-B6310E93F573}" type="pres">
      <dgm:prSet presAssocID="{797BB90C-921A-451F-B5B8-F1F63C48C6D1}" presName="sibTrans" presStyleCnt="0"/>
      <dgm:spPr/>
    </dgm:pt>
    <dgm:pt modelId="{B0250D6E-04D9-439A-8AC2-4FA372414FF1}" type="pres">
      <dgm:prSet presAssocID="{CDB4C70C-DDEC-45FF-9B00-CCE215503EFC}" presName="compNode" presStyleCnt="0"/>
      <dgm:spPr/>
    </dgm:pt>
    <dgm:pt modelId="{4ED1A449-0B74-4A3B-B974-125B664F5FA2}" type="pres">
      <dgm:prSet presAssocID="{CDB4C70C-DDEC-45FF-9B00-CCE215503EFC}" presName="bgRect" presStyleLbl="bgShp" presStyleIdx="1" presStyleCnt="4"/>
      <dgm:spPr/>
    </dgm:pt>
    <dgm:pt modelId="{8D9748A1-35D0-45B6-BB57-AF8BBE426649}" type="pres">
      <dgm:prSet presAssocID="{CDB4C70C-DDEC-45FF-9B00-CCE215503EF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873D3D75-CF5F-40DF-907A-F7B06ADFBB40}" type="pres">
      <dgm:prSet presAssocID="{CDB4C70C-DDEC-45FF-9B00-CCE215503EFC}" presName="spaceRect" presStyleCnt="0"/>
      <dgm:spPr/>
    </dgm:pt>
    <dgm:pt modelId="{0DE2DDAF-5AD2-4BA9-8238-D4DE1B57E40C}" type="pres">
      <dgm:prSet presAssocID="{CDB4C70C-DDEC-45FF-9B00-CCE215503EFC}" presName="parTx" presStyleLbl="revTx" presStyleIdx="1" presStyleCnt="4">
        <dgm:presLayoutVars>
          <dgm:chMax val="0"/>
          <dgm:chPref val="0"/>
        </dgm:presLayoutVars>
      </dgm:prSet>
      <dgm:spPr/>
    </dgm:pt>
    <dgm:pt modelId="{BCBBD512-1BD7-4E90-B3EE-61F61FD544AD}" type="pres">
      <dgm:prSet presAssocID="{B572CEE5-5954-4F79-9405-F17CF97A4B92}" presName="sibTrans" presStyleCnt="0"/>
      <dgm:spPr/>
    </dgm:pt>
    <dgm:pt modelId="{481669FD-4D2E-4909-A8D8-6070CA90B27D}" type="pres">
      <dgm:prSet presAssocID="{D71DCF17-445C-4727-8216-43ED56541D70}" presName="compNode" presStyleCnt="0"/>
      <dgm:spPr/>
    </dgm:pt>
    <dgm:pt modelId="{C02A18C4-75B2-4C20-AB95-97E338DB1748}" type="pres">
      <dgm:prSet presAssocID="{D71DCF17-445C-4727-8216-43ED56541D70}" presName="bgRect" presStyleLbl="bgShp" presStyleIdx="2" presStyleCnt="4" custLinFactNeighborX="0" custLinFactNeighborY="1299"/>
      <dgm:spPr/>
      <dgm:extLst>
        <a:ext uri="{E40237B7-FDA0-4F09-8148-C483321AD2D9}">
          <dgm14:cNvPr xmlns:dgm14="http://schemas.microsoft.com/office/drawing/2010/diagram" id="0" name="" descr="My approach: each assignment has a self-assessment process letter, students propose a grade using a rubric, students "/>
        </a:ext>
      </dgm:extLst>
    </dgm:pt>
    <dgm:pt modelId="{864D12E5-D5C6-433A-BACC-F43A4480F3C3}" type="pres">
      <dgm:prSet presAssocID="{D71DCF17-445C-4727-8216-43ED56541D7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539E756B-DA34-4BE5-89C6-11AFA4D3FBA5}" type="pres">
      <dgm:prSet presAssocID="{D71DCF17-445C-4727-8216-43ED56541D70}" presName="spaceRect" presStyleCnt="0"/>
      <dgm:spPr/>
    </dgm:pt>
    <dgm:pt modelId="{BB27156E-14ED-4AC0-8B6A-CCD495090752}" type="pres">
      <dgm:prSet presAssocID="{D71DCF17-445C-4727-8216-43ED56541D70}" presName="parTx" presStyleLbl="revTx" presStyleIdx="2" presStyleCnt="4">
        <dgm:presLayoutVars>
          <dgm:chMax val="0"/>
          <dgm:chPref val="0"/>
        </dgm:presLayoutVars>
      </dgm:prSet>
      <dgm:spPr/>
    </dgm:pt>
    <dgm:pt modelId="{9D437A17-D071-4DBC-924E-90C1ED2B6B46}" type="pres">
      <dgm:prSet presAssocID="{59114763-61E0-452E-B478-E7D5142D6814}" presName="sibTrans" presStyleCnt="0"/>
      <dgm:spPr/>
    </dgm:pt>
    <dgm:pt modelId="{BBCFBD63-FA89-457F-A74D-3777C03D75AB}" type="pres">
      <dgm:prSet presAssocID="{02AFF703-8CD4-436F-A856-357B9B20BC30}" presName="compNode" presStyleCnt="0"/>
      <dgm:spPr/>
    </dgm:pt>
    <dgm:pt modelId="{FE1241F4-1EDB-492B-BABB-141655054E1D}" type="pres">
      <dgm:prSet presAssocID="{02AFF703-8CD4-436F-A856-357B9B20BC30}" presName="bgRect" presStyleLbl="bgShp" presStyleIdx="3" presStyleCnt="4"/>
      <dgm:spPr/>
    </dgm:pt>
    <dgm:pt modelId="{1BD109FF-D110-46BC-9776-E6296B69769D}" type="pres">
      <dgm:prSet presAssocID="{02AFF703-8CD4-436F-A856-357B9B20BC3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9C49545D-C675-40A2-9459-209CAE18548D}" type="pres">
      <dgm:prSet presAssocID="{02AFF703-8CD4-436F-A856-357B9B20BC30}" presName="spaceRect" presStyleCnt="0"/>
      <dgm:spPr/>
    </dgm:pt>
    <dgm:pt modelId="{61BD9523-1065-44B5-AA6F-904B6F649AAC}" type="pres">
      <dgm:prSet presAssocID="{02AFF703-8CD4-436F-A856-357B9B20BC30}" presName="parTx" presStyleLbl="revTx" presStyleIdx="3" presStyleCnt="4">
        <dgm:presLayoutVars>
          <dgm:chMax val="0"/>
          <dgm:chPref val="0"/>
        </dgm:presLayoutVars>
      </dgm:prSet>
      <dgm:spPr/>
    </dgm:pt>
  </dgm:ptLst>
  <dgm:cxnLst>
    <dgm:cxn modelId="{4990E00E-2F2D-40BD-BE9B-587ED4F3F66A}" srcId="{5EB70871-578A-4401-9241-406E68C720F2}" destId="{D71DCF17-445C-4727-8216-43ED56541D70}" srcOrd="2" destOrd="0" parTransId="{273E8B4D-7721-4D97-9F98-7552877E7F16}" sibTransId="{59114763-61E0-452E-B478-E7D5142D6814}"/>
    <dgm:cxn modelId="{7ECD7D22-4A76-4E51-A9D1-1E9A8BBF9B2C}" type="presOf" srcId="{CDB4C70C-DDEC-45FF-9B00-CCE215503EFC}" destId="{0DE2DDAF-5AD2-4BA9-8238-D4DE1B57E40C}" srcOrd="0" destOrd="0" presId="urn:microsoft.com/office/officeart/2018/2/layout/IconVerticalSolidList"/>
    <dgm:cxn modelId="{72802446-AE18-403C-9A03-A6155F64E37A}" srcId="{5EB70871-578A-4401-9241-406E68C720F2}" destId="{5A96DD2C-B629-4061-B929-DC23C249240C}" srcOrd="0" destOrd="0" parTransId="{C6410B41-0007-4463-9287-E9E0E6828098}" sibTransId="{797BB90C-921A-451F-B5B8-F1F63C48C6D1}"/>
    <dgm:cxn modelId="{ADF0A381-BD0F-43EE-8B1A-1EC4544A75D0}" srcId="{5EB70871-578A-4401-9241-406E68C720F2}" destId="{02AFF703-8CD4-436F-A856-357B9B20BC30}" srcOrd="3" destOrd="0" parTransId="{1AADE158-52D4-40E0-A585-84E84880BFD9}" sibTransId="{3302FAA0-9001-46D5-A1B0-96FC622735F7}"/>
    <dgm:cxn modelId="{44AFBFA5-B6AB-400B-999D-886BA2F418A5}" type="presOf" srcId="{02AFF703-8CD4-436F-A856-357B9B20BC30}" destId="{61BD9523-1065-44B5-AA6F-904B6F649AAC}" srcOrd="0" destOrd="0" presId="urn:microsoft.com/office/officeart/2018/2/layout/IconVerticalSolidList"/>
    <dgm:cxn modelId="{8892E0C7-9E47-4EDC-AA7D-1ACF51FEB406}" type="presOf" srcId="{D71DCF17-445C-4727-8216-43ED56541D70}" destId="{BB27156E-14ED-4AC0-8B6A-CCD495090752}" srcOrd="0" destOrd="0" presId="urn:microsoft.com/office/officeart/2018/2/layout/IconVerticalSolidList"/>
    <dgm:cxn modelId="{460187CE-D067-4E49-99E2-84A1B3E23FDF}" type="presOf" srcId="{5A96DD2C-B629-4061-B929-DC23C249240C}" destId="{4FC3B8A4-3A51-4D11-A9C6-F5CB8CBC98FC}" srcOrd="0" destOrd="0" presId="urn:microsoft.com/office/officeart/2018/2/layout/IconVerticalSolidList"/>
    <dgm:cxn modelId="{497D26F3-6D0A-465D-9A15-AC6BB88DCA7C}" srcId="{5EB70871-578A-4401-9241-406E68C720F2}" destId="{CDB4C70C-DDEC-45FF-9B00-CCE215503EFC}" srcOrd="1" destOrd="0" parTransId="{91C74035-64E4-4D03-80FC-80A135AC686A}" sibTransId="{B572CEE5-5954-4F79-9405-F17CF97A4B92}"/>
    <dgm:cxn modelId="{B3C67FFB-09D4-4F89-87BA-CC9E7F767AFE}" type="presOf" srcId="{5EB70871-578A-4401-9241-406E68C720F2}" destId="{159DCEC5-E557-464D-B472-265A75E27141}" srcOrd="0" destOrd="0" presId="urn:microsoft.com/office/officeart/2018/2/layout/IconVerticalSolidList"/>
    <dgm:cxn modelId="{3023E687-C20E-47D1-A44A-05A074C7EB7A}" type="presParOf" srcId="{159DCEC5-E557-464D-B472-265A75E27141}" destId="{5768CEB5-6588-488D-AC0D-1A40F879879E}" srcOrd="0" destOrd="0" presId="urn:microsoft.com/office/officeart/2018/2/layout/IconVerticalSolidList"/>
    <dgm:cxn modelId="{ADBFAB54-DD52-4B2B-91D7-E3780C3F7110}" type="presParOf" srcId="{5768CEB5-6588-488D-AC0D-1A40F879879E}" destId="{D99D55E5-43BD-42CF-93F2-3CACAF5F60A0}" srcOrd="0" destOrd="0" presId="urn:microsoft.com/office/officeart/2018/2/layout/IconVerticalSolidList"/>
    <dgm:cxn modelId="{CB5425D9-89A1-4E96-A752-45774EFF428E}" type="presParOf" srcId="{5768CEB5-6588-488D-AC0D-1A40F879879E}" destId="{FC644285-35F5-4155-AB21-019D90420072}" srcOrd="1" destOrd="0" presId="urn:microsoft.com/office/officeart/2018/2/layout/IconVerticalSolidList"/>
    <dgm:cxn modelId="{540CB5A3-C4AC-46C1-BBA3-F8648E25945F}" type="presParOf" srcId="{5768CEB5-6588-488D-AC0D-1A40F879879E}" destId="{6A04EB70-CC5B-4D6A-8AF9-1625EBBAAA55}" srcOrd="2" destOrd="0" presId="urn:microsoft.com/office/officeart/2018/2/layout/IconVerticalSolidList"/>
    <dgm:cxn modelId="{F02BE028-36D3-4082-9D6D-67F206C1F500}" type="presParOf" srcId="{5768CEB5-6588-488D-AC0D-1A40F879879E}" destId="{4FC3B8A4-3A51-4D11-A9C6-F5CB8CBC98FC}" srcOrd="3" destOrd="0" presId="urn:microsoft.com/office/officeart/2018/2/layout/IconVerticalSolidList"/>
    <dgm:cxn modelId="{C21AB97B-C6E5-4E68-8EF3-71CAB2233CEC}" type="presParOf" srcId="{159DCEC5-E557-464D-B472-265A75E27141}" destId="{E82E7755-970C-4B11-9091-B6310E93F573}" srcOrd="1" destOrd="0" presId="urn:microsoft.com/office/officeart/2018/2/layout/IconVerticalSolidList"/>
    <dgm:cxn modelId="{96D7B1F4-AA9E-491B-B2A1-0CFFA242FA55}" type="presParOf" srcId="{159DCEC5-E557-464D-B472-265A75E27141}" destId="{B0250D6E-04D9-439A-8AC2-4FA372414FF1}" srcOrd="2" destOrd="0" presId="urn:microsoft.com/office/officeart/2018/2/layout/IconVerticalSolidList"/>
    <dgm:cxn modelId="{2BA19F8E-7FF7-4A6C-BB41-C40A17D642A0}" type="presParOf" srcId="{B0250D6E-04D9-439A-8AC2-4FA372414FF1}" destId="{4ED1A449-0B74-4A3B-B974-125B664F5FA2}" srcOrd="0" destOrd="0" presId="urn:microsoft.com/office/officeart/2018/2/layout/IconVerticalSolidList"/>
    <dgm:cxn modelId="{5C008AEF-E515-4F0A-91EE-28E6D2129CFF}" type="presParOf" srcId="{B0250D6E-04D9-439A-8AC2-4FA372414FF1}" destId="{8D9748A1-35D0-45B6-BB57-AF8BBE426649}" srcOrd="1" destOrd="0" presId="urn:microsoft.com/office/officeart/2018/2/layout/IconVerticalSolidList"/>
    <dgm:cxn modelId="{AB6D6267-28A0-4F4C-A63A-26A0FDB26516}" type="presParOf" srcId="{B0250D6E-04D9-439A-8AC2-4FA372414FF1}" destId="{873D3D75-CF5F-40DF-907A-F7B06ADFBB40}" srcOrd="2" destOrd="0" presId="urn:microsoft.com/office/officeart/2018/2/layout/IconVerticalSolidList"/>
    <dgm:cxn modelId="{D3611036-821D-4346-AD10-8A40FF7A572E}" type="presParOf" srcId="{B0250D6E-04D9-439A-8AC2-4FA372414FF1}" destId="{0DE2DDAF-5AD2-4BA9-8238-D4DE1B57E40C}" srcOrd="3" destOrd="0" presId="urn:microsoft.com/office/officeart/2018/2/layout/IconVerticalSolidList"/>
    <dgm:cxn modelId="{3F69BE55-635B-4485-990E-DB71DD7504B3}" type="presParOf" srcId="{159DCEC5-E557-464D-B472-265A75E27141}" destId="{BCBBD512-1BD7-4E90-B3EE-61F61FD544AD}" srcOrd="3" destOrd="0" presId="urn:microsoft.com/office/officeart/2018/2/layout/IconVerticalSolidList"/>
    <dgm:cxn modelId="{28494866-FAA2-4F52-96F4-446B6721522B}" type="presParOf" srcId="{159DCEC5-E557-464D-B472-265A75E27141}" destId="{481669FD-4D2E-4909-A8D8-6070CA90B27D}" srcOrd="4" destOrd="0" presId="urn:microsoft.com/office/officeart/2018/2/layout/IconVerticalSolidList"/>
    <dgm:cxn modelId="{28EE59E8-BEAF-4B99-9BE0-977A4DE5DD32}" type="presParOf" srcId="{481669FD-4D2E-4909-A8D8-6070CA90B27D}" destId="{C02A18C4-75B2-4C20-AB95-97E338DB1748}" srcOrd="0" destOrd="0" presId="urn:microsoft.com/office/officeart/2018/2/layout/IconVerticalSolidList"/>
    <dgm:cxn modelId="{8664A438-51E8-4DFA-9A7D-9A238DB6E719}" type="presParOf" srcId="{481669FD-4D2E-4909-A8D8-6070CA90B27D}" destId="{864D12E5-D5C6-433A-BACC-F43A4480F3C3}" srcOrd="1" destOrd="0" presId="urn:microsoft.com/office/officeart/2018/2/layout/IconVerticalSolidList"/>
    <dgm:cxn modelId="{C7B4DE2C-9D4E-472F-BACB-6924D81939C0}" type="presParOf" srcId="{481669FD-4D2E-4909-A8D8-6070CA90B27D}" destId="{539E756B-DA34-4BE5-89C6-11AFA4D3FBA5}" srcOrd="2" destOrd="0" presId="urn:microsoft.com/office/officeart/2018/2/layout/IconVerticalSolidList"/>
    <dgm:cxn modelId="{7BEBDC62-9073-427A-860F-C4AA3647E967}" type="presParOf" srcId="{481669FD-4D2E-4909-A8D8-6070CA90B27D}" destId="{BB27156E-14ED-4AC0-8B6A-CCD495090752}" srcOrd="3" destOrd="0" presId="urn:microsoft.com/office/officeart/2018/2/layout/IconVerticalSolidList"/>
    <dgm:cxn modelId="{27EC3977-84B7-49CF-940F-EF3A8F70FE75}" type="presParOf" srcId="{159DCEC5-E557-464D-B472-265A75E27141}" destId="{9D437A17-D071-4DBC-924E-90C1ED2B6B46}" srcOrd="5" destOrd="0" presId="urn:microsoft.com/office/officeart/2018/2/layout/IconVerticalSolidList"/>
    <dgm:cxn modelId="{860BA185-12B2-4188-AAA1-8C135F99337E}" type="presParOf" srcId="{159DCEC5-E557-464D-B472-265A75E27141}" destId="{BBCFBD63-FA89-457F-A74D-3777C03D75AB}" srcOrd="6" destOrd="0" presId="urn:microsoft.com/office/officeart/2018/2/layout/IconVerticalSolidList"/>
    <dgm:cxn modelId="{FA02E780-1492-47F8-8D4C-8F4D8A29BC6A}" type="presParOf" srcId="{BBCFBD63-FA89-457F-A74D-3777C03D75AB}" destId="{FE1241F4-1EDB-492B-BABB-141655054E1D}" srcOrd="0" destOrd="0" presId="urn:microsoft.com/office/officeart/2018/2/layout/IconVerticalSolidList"/>
    <dgm:cxn modelId="{70A3AF61-40A6-49EA-BDF9-424B3DE42FBB}" type="presParOf" srcId="{BBCFBD63-FA89-457F-A74D-3777C03D75AB}" destId="{1BD109FF-D110-46BC-9776-E6296B69769D}" srcOrd="1" destOrd="0" presId="urn:microsoft.com/office/officeart/2018/2/layout/IconVerticalSolidList"/>
    <dgm:cxn modelId="{B5D00E3B-4680-4ADE-95BB-CA2F6D039E3A}" type="presParOf" srcId="{BBCFBD63-FA89-457F-A74D-3777C03D75AB}" destId="{9C49545D-C675-40A2-9459-209CAE18548D}" srcOrd="2" destOrd="0" presId="urn:microsoft.com/office/officeart/2018/2/layout/IconVerticalSolidList"/>
    <dgm:cxn modelId="{C2EEA553-C901-451F-BB69-2C11BC9F412C}" type="presParOf" srcId="{BBCFBD63-FA89-457F-A74D-3777C03D75AB}" destId="{61BD9523-1065-44B5-AA6F-904B6F649A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ECC65-3D55-46A6-9BD7-4FADDD27EE77}">
      <dsp:nvSpPr>
        <dsp:cNvPr id="0" name=""/>
        <dsp:cNvSpPr/>
      </dsp:nvSpPr>
      <dsp:spPr>
        <a:xfrm>
          <a:off x="0" y="517"/>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BACDA-E1C2-4A58-9326-00A9D6E15723}">
      <dsp:nvSpPr>
        <dsp:cNvPr id="0" name=""/>
        <dsp:cNvSpPr/>
      </dsp:nvSpPr>
      <dsp:spPr>
        <a:xfrm>
          <a:off x="0" y="517"/>
          <a:ext cx="10515600" cy="846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2500" kern="1200" dirty="0"/>
            <a:t>Emphasize intrinsic motivation</a:t>
          </a:r>
          <a:endParaRPr lang="en-US" sz="2500" kern="1200" dirty="0"/>
        </a:p>
      </dsp:txBody>
      <dsp:txXfrm>
        <a:off x="0" y="517"/>
        <a:ext cx="10515600" cy="846883"/>
      </dsp:txXfrm>
    </dsp:sp>
    <dsp:sp modelId="{0FE114C7-CD93-488A-BAE7-FDBB19528A8E}">
      <dsp:nvSpPr>
        <dsp:cNvPr id="0" name=""/>
        <dsp:cNvSpPr/>
      </dsp:nvSpPr>
      <dsp:spPr>
        <a:xfrm>
          <a:off x="0" y="847400"/>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1FAAC7-AA20-4E9F-A474-A57335C64EE0}">
      <dsp:nvSpPr>
        <dsp:cNvPr id="0" name=""/>
        <dsp:cNvSpPr/>
      </dsp:nvSpPr>
      <dsp:spPr>
        <a:xfrm>
          <a:off x="0" y="847400"/>
          <a:ext cx="10515600" cy="846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CA" sz="2500" kern="1200"/>
            <a:t>Reduce anxiety over grades</a:t>
          </a:r>
          <a:endParaRPr lang="en-US" sz="2500" kern="1200"/>
        </a:p>
      </dsp:txBody>
      <dsp:txXfrm>
        <a:off x="0" y="847400"/>
        <a:ext cx="10515600" cy="846883"/>
      </dsp:txXfrm>
    </dsp:sp>
    <dsp:sp modelId="{AB03B92E-2CAC-4992-8766-62C9B333CC70}">
      <dsp:nvSpPr>
        <dsp:cNvPr id="0" name=""/>
        <dsp:cNvSpPr/>
      </dsp:nvSpPr>
      <dsp:spPr>
        <a:xfrm>
          <a:off x="0" y="1694283"/>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EABF2C-2C67-48A3-8D71-12C473C2E43D}">
      <dsp:nvSpPr>
        <dsp:cNvPr id="0" name=""/>
        <dsp:cNvSpPr/>
      </dsp:nvSpPr>
      <dsp:spPr>
        <a:xfrm>
          <a:off x="0" y="1694283"/>
          <a:ext cx="10515600" cy="846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Reduce fixation on grades that leads to cheating and other </a:t>
          </a:r>
          <a:r>
            <a:rPr lang="en-US" sz="2500" kern="1200" dirty="0" err="1"/>
            <a:t>behaviours</a:t>
          </a:r>
          <a:endParaRPr lang="en-US" sz="2500" kern="1200" dirty="0"/>
        </a:p>
      </dsp:txBody>
      <dsp:txXfrm>
        <a:off x="0" y="1694283"/>
        <a:ext cx="10515600" cy="846883"/>
      </dsp:txXfrm>
    </dsp:sp>
    <dsp:sp modelId="{DD312081-FFD3-4D33-95B2-491CACEEE665}">
      <dsp:nvSpPr>
        <dsp:cNvPr id="0" name=""/>
        <dsp:cNvSpPr/>
      </dsp:nvSpPr>
      <dsp:spPr>
        <a:xfrm>
          <a:off x="0" y="2541166"/>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293E1D-B498-495E-A82F-7E945FC4F60C}">
      <dsp:nvSpPr>
        <dsp:cNvPr id="0" name=""/>
        <dsp:cNvSpPr/>
      </dsp:nvSpPr>
      <dsp:spPr>
        <a:xfrm>
          <a:off x="0" y="2541166"/>
          <a:ext cx="10515600" cy="846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Challenge the factory model of education</a:t>
          </a:r>
        </a:p>
      </dsp:txBody>
      <dsp:txXfrm>
        <a:off x="0" y="2541166"/>
        <a:ext cx="10515600" cy="846883"/>
      </dsp:txXfrm>
    </dsp:sp>
    <dsp:sp modelId="{C02018F9-6190-4E5F-B479-BE2873758772}">
      <dsp:nvSpPr>
        <dsp:cNvPr id="0" name=""/>
        <dsp:cNvSpPr/>
      </dsp:nvSpPr>
      <dsp:spPr>
        <a:xfrm>
          <a:off x="0" y="3388049"/>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355114-98C9-47A8-A056-3ABF51FB6618}">
      <dsp:nvSpPr>
        <dsp:cNvPr id="0" name=""/>
        <dsp:cNvSpPr/>
      </dsp:nvSpPr>
      <dsp:spPr>
        <a:xfrm>
          <a:off x="0" y="3388049"/>
          <a:ext cx="10515600" cy="846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Avoid ranking and sorting students</a:t>
          </a:r>
        </a:p>
      </dsp:txBody>
      <dsp:txXfrm>
        <a:off x="0" y="3388049"/>
        <a:ext cx="10515600" cy="846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D55E5-43BD-42CF-93F2-3CACAF5F60A0}">
      <dsp:nvSpPr>
        <dsp:cNvPr id="0" name=""/>
        <dsp:cNvSpPr/>
      </dsp:nvSpPr>
      <dsp:spPr>
        <a:xfrm>
          <a:off x="0" y="1757"/>
          <a:ext cx="10514417" cy="8908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644285-35F5-4155-AB21-019D90420072}">
      <dsp:nvSpPr>
        <dsp:cNvPr id="0" name=""/>
        <dsp:cNvSpPr/>
      </dsp:nvSpPr>
      <dsp:spPr>
        <a:xfrm>
          <a:off x="269477" y="202195"/>
          <a:ext cx="489958" cy="4899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C3B8A4-3A51-4D11-A9C6-F5CB8CBC98FC}">
      <dsp:nvSpPr>
        <dsp:cNvPr id="0" name=""/>
        <dsp:cNvSpPr/>
      </dsp:nvSpPr>
      <dsp:spPr>
        <a:xfrm>
          <a:off x="1028912" y="1757"/>
          <a:ext cx="9485504" cy="890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80" tIns="94280" rIns="94280" bIns="94280" numCol="1" spcCol="1270" anchor="ctr" anchorCtr="0">
          <a:noAutofit/>
        </a:bodyPr>
        <a:lstStyle/>
        <a:p>
          <a:pPr marL="0" lvl="0" indent="0" algn="l" defTabSz="977900">
            <a:lnSpc>
              <a:spcPct val="100000"/>
            </a:lnSpc>
            <a:spcBef>
              <a:spcPct val="0"/>
            </a:spcBef>
            <a:spcAft>
              <a:spcPct val="35000"/>
            </a:spcAft>
            <a:buNone/>
          </a:pPr>
          <a:r>
            <a:rPr lang="en-CA" sz="2200" kern="1200" dirty="0"/>
            <a:t>Each assignment includes a </a:t>
          </a:r>
          <a:r>
            <a:rPr lang="en-CA" sz="2200" b="1" u="none" kern="1200" dirty="0"/>
            <a:t>self-assessment process letter </a:t>
          </a:r>
          <a:r>
            <a:rPr lang="en-CA" sz="2200" b="0" u="none" kern="1200" dirty="0"/>
            <a:t>with guiding questions.</a:t>
          </a:r>
          <a:endParaRPr lang="en-US" sz="2200" kern="1200" dirty="0"/>
        </a:p>
      </dsp:txBody>
      <dsp:txXfrm>
        <a:off x="1028912" y="1757"/>
        <a:ext cx="9485504" cy="890833"/>
      </dsp:txXfrm>
    </dsp:sp>
    <dsp:sp modelId="{4ED1A449-0B74-4A3B-B974-125B664F5FA2}">
      <dsp:nvSpPr>
        <dsp:cNvPr id="0" name=""/>
        <dsp:cNvSpPr/>
      </dsp:nvSpPr>
      <dsp:spPr>
        <a:xfrm>
          <a:off x="0" y="1115299"/>
          <a:ext cx="10514417" cy="8908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9748A1-35D0-45B6-BB57-AF8BBE426649}">
      <dsp:nvSpPr>
        <dsp:cNvPr id="0" name=""/>
        <dsp:cNvSpPr/>
      </dsp:nvSpPr>
      <dsp:spPr>
        <a:xfrm>
          <a:off x="269477" y="1315736"/>
          <a:ext cx="489958" cy="4899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E2DDAF-5AD2-4BA9-8238-D4DE1B57E40C}">
      <dsp:nvSpPr>
        <dsp:cNvPr id="0" name=""/>
        <dsp:cNvSpPr/>
      </dsp:nvSpPr>
      <dsp:spPr>
        <a:xfrm>
          <a:off x="1028912" y="1115299"/>
          <a:ext cx="9485504" cy="890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80" tIns="94280" rIns="94280" bIns="94280" numCol="1" spcCol="1270" anchor="ctr" anchorCtr="0">
          <a:noAutofit/>
        </a:bodyPr>
        <a:lstStyle/>
        <a:p>
          <a:pPr marL="0" lvl="0" indent="0" algn="l" defTabSz="977900">
            <a:lnSpc>
              <a:spcPct val="100000"/>
            </a:lnSpc>
            <a:spcBef>
              <a:spcPct val="0"/>
            </a:spcBef>
            <a:spcAft>
              <a:spcPct val="35000"/>
            </a:spcAft>
            <a:buNone/>
          </a:pPr>
          <a:r>
            <a:rPr lang="en-CA" sz="2200" kern="1200" dirty="0"/>
            <a:t>Students proposed a grade for each assignment with rationale and evidence based on a rubric.</a:t>
          </a:r>
          <a:endParaRPr lang="en-US" sz="2200" kern="1200" dirty="0"/>
        </a:p>
      </dsp:txBody>
      <dsp:txXfrm>
        <a:off x="1028912" y="1115299"/>
        <a:ext cx="9485504" cy="890833"/>
      </dsp:txXfrm>
    </dsp:sp>
    <dsp:sp modelId="{C02A18C4-75B2-4C20-AB95-97E338DB1748}">
      <dsp:nvSpPr>
        <dsp:cNvPr id="0" name=""/>
        <dsp:cNvSpPr/>
      </dsp:nvSpPr>
      <dsp:spPr>
        <a:xfrm>
          <a:off x="0" y="2240412"/>
          <a:ext cx="10514417" cy="8908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4D12E5-D5C6-433A-BACC-F43A4480F3C3}">
      <dsp:nvSpPr>
        <dsp:cNvPr id="0" name=""/>
        <dsp:cNvSpPr/>
      </dsp:nvSpPr>
      <dsp:spPr>
        <a:xfrm>
          <a:off x="269477" y="2429278"/>
          <a:ext cx="489958" cy="4899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27156E-14ED-4AC0-8B6A-CCD495090752}">
      <dsp:nvSpPr>
        <dsp:cNvPr id="0" name=""/>
        <dsp:cNvSpPr/>
      </dsp:nvSpPr>
      <dsp:spPr>
        <a:xfrm>
          <a:off x="1028912" y="2228840"/>
          <a:ext cx="9485504" cy="890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80" tIns="94280" rIns="94280" bIns="94280" numCol="1" spcCol="1270" anchor="ctr" anchorCtr="0">
          <a:noAutofit/>
        </a:bodyPr>
        <a:lstStyle/>
        <a:p>
          <a:pPr marL="0" lvl="0" indent="0" algn="l" defTabSz="977900">
            <a:lnSpc>
              <a:spcPct val="100000"/>
            </a:lnSpc>
            <a:spcBef>
              <a:spcPct val="0"/>
            </a:spcBef>
            <a:spcAft>
              <a:spcPct val="35000"/>
            </a:spcAft>
            <a:buNone/>
          </a:pPr>
          <a:r>
            <a:rPr lang="en-CA" sz="2200" kern="1200" dirty="0"/>
            <a:t>Opportunity for students to reflect on the process and product of learning. Engage in discovery of self.</a:t>
          </a:r>
          <a:endParaRPr lang="en-US" sz="2200" kern="1200" dirty="0"/>
        </a:p>
      </dsp:txBody>
      <dsp:txXfrm>
        <a:off x="1028912" y="2228840"/>
        <a:ext cx="9485504" cy="890833"/>
      </dsp:txXfrm>
    </dsp:sp>
    <dsp:sp modelId="{FE1241F4-1EDB-492B-BABB-141655054E1D}">
      <dsp:nvSpPr>
        <dsp:cNvPr id="0" name=""/>
        <dsp:cNvSpPr/>
      </dsp:nvSpPr>
      <dsp:spPr>
        <a:xfrm>
          <a:off x="0" y="3342382"/>
          <a:ext cx="10514417" cy="8908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D109FF-D110-46BC-9776-E6296B69769D}">
      <dsp:nvSpPr>
        <dsp:cNvPr id="0" name=""/>
        <dsp:cNvSpPr/>
      </dsp:nvSpPr>
      <dsp:spPr>
        <a:xfrm>
          <a:off x="269477" y="3542819"/>
          <a:ext cx="489958" cy="4899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BD9523-1065-44B5-AA6F-904B6F649AAC}">
      <dsp:nvSpPr>
        <dsp:cNvPr id="0" name=""/>
        <dsp:cNvSpPr/>
      </dsp:nvSpPr>
      <dsp:spPr>
        <a:xfrm>
          <a:off x="1028912" y="3342382"/>
          <a:ext cx="9485504" cy="890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280" tIns="94280" rIns="94280" bIns="94280" numCol="1" spcCol="1270" anchor="ctr" anchorCtr="0">
          <a:noAutofit/>
        </a:bodyPr>
        <a:lstStyle/>
        <a:p>
          <a:pPr marL="0" lvl="0" indent="0" algn="l" defTabSz="977900">
            <a:lnSpc>
              <a:spcPct val="100000"/>
            </a:lnSpc>
            <a:spcBef>
              <a:spcPct val="0"/>
            </a:spcBef>
            <a:spcAft>
              <a:spcPct val="35000"/>
            </a:spcAft>
            <a:buNone/>
          </a:pPr>
          <a:r>
            <a:rPr lang="en-CA" sz="2200" kern="1200" dirty="0"/>
            <a:t>Final course grades assigned in consultation with the student during a final exam consultation.</a:t>
          </a:r>
          <a:endParaRPr lang="en-US" sz="2200" kern="1200" dirty="0"/>
        </a:p>
      </dsp:txBody>
      <dsp:txXfrm>
        <a:off x="1028912" y="3342382"/>
        <a:ext cx="9485504" cy="8908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B7CEFFC-E703-41E1-A4A8-8F15F5C7AF54}" type="datetimeFigureOut">
              <a:rPr lang="en-CA" smtClean="0"/>
              <a:t>2023-10-19</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74FEA7F-C5DE-407C-AE4D-9DF4B061DB61}" type="slidenum">
              <a:rPr lang="en-CA" smtClean="0"/>
              <a:t>‹#›</a:t>
            </a:fld>
            <a:endParaRPr lang="en-CA"/>
          </a:p>
        </p:txBody>
      </p:sp>
    </p:spTree>
    <p:extLst>
      <p:ext uri="{BB962C8B-B14F-4D97-AF65-F5344CB8AC3E}">
        <p14:creationId xmlns:p14="http://schemas.microsoft.com/office/powerpoint/2010/main" val="209367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Ey </a:t>
            </a:r>
            <a:r>
              <a:rPr lang="en-CA" dirty="0" err="1"/>
              <a:t>Swayel</a:t>
            </a:r>
            <a:r>
              <a:rPr lang="en-CA" dirty="0"/>
              <a:t>.  My name is Claire Hay and I am a Teaching and Learning Specialist (Curriculum and Assessment) at the University of the Fraser Valley in Abbotsford, BC.  I am a geographer by training and have taught at UFV since 2002 in the Geography program.  I moved to a position in our Teaching and Learning Centre in 2020.  I still teach as a sessional instructor in my old department from time to time.  In Fall 2022 I taught in my first ungraded classroom.  My reflections around this experience for the basis for this session.</a:t>
            </a:r>
          </a:p>
          <a:p>
            <a:endParaRPr lang="en-CA" dirty="0"/>
          </a:p>
        </p:txBody>
      </p:sp>
      <p:sp>
        <p:nvSpPr>
          <p:cNvPr id="4" name="Slide Number Placeholder 3"/>
          <p:cNvSpPr>
            <a:spLocks noGrp="1"/>
          </p:cNvSpPr>
          <p:nvPr>
            <p:ph type="sldNum" sz="quarter" idx="5"/>
          </p:nvPr>
        </p:nvSpPr>
        <p:spPr/>
        <p:txBody>
          <a:bodyPr/>
          <a:lstStyle/>
          <a:p>
            <a:fld id="{874FEA7F-C5DE-407C-AE4D-9DF4B061DB61}" type="slidenum">
              <a:rPr lang="en-CA" smtClean="0"/>
              <a:t>1</a:t>
            </a:fld>
            <a:endParaRPr lang="en-CA"/>
          </a:p>
        </p:txBody>
      </p:sp>
    </p:spTree>
    <p:extLst>
      <p:ext uri="{BB962C8B-B14F-4D97-AF65-F5344CB8AC3E}">
        <p14:creationId xmlns:p14="http://schemas.microsoft.com/office/powerpoint/2010/main" val="3362802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engaged in ungrading in a 400-level geography course taught in the Fall 2022 semester.  This is an upper level required course that had 21 students.  Students completed 4 assignments in this course.  So how was ungrading implemented.</a:t>
            </a:r>
          </a:p>
        </p:txBody>
      </p:sp>
      <p:sp>
        <p:nvSpPr>
          <p:cNvPr id="4" name="Slide Number Placeholder 3"/>
          <p:cNvSpPr>
            <a:spLocks noGrp="1"/>
          </p:cNvSpPr>
          <p:nvPr>
            <p:ph type="sldNum" sz="quarter" idx="5"/>
          </p:nvPr>
        </p:nvSpPr>
        <p:spPr/>
        <p:txBody>
          <a:bodyPr/>
          <a:lstStyle/>
          <a:p>
            <a:fld id="{09239003-467B-4DEB-8576-FF2BC47133C8}" type="slidenum">
              <a:rPr lang="en-CA" smtClean="0"/>
              <a:t>10</a:t>
            </a:fld>
            <a:endParaRPr lang="en-CA"/>
          </a:p>
        </p:txBody>
      </p:sp>
    </p:spTree>
    <p:extLst>
      <p:ext uri="{BB962C8B-B14F-4D97-AF65-F5344CB8AC3E}">
        <p14:creationId xmlns:p14="http://schemas.microsoft.com/office/powerpoint/2010/main" val="2733495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Each assignment contained a self-assessment process letter where students were asked to respond to a series of guiding questions and provide a self-assessed grade with evidence and a rationale based on a rubric that was provided to students from the start of the course.  I have shared an example of one of the assignments with guiding questions and rubric as a resource.  The process letters were an opportunity for students to demonstrate and reflect on the process and product of learning and engage in the discovery of self.  I provided detailed feedback on both the assignment and process letter but did not provide a grade.  I met with the students at the end of the semester to co-determine the final course grade which is required by my institution.</a:t>
            </a:r>
          </a:p>
        </p:txBody>
      </p:sp>
      <p:sp>
        <p:nvSpPr>
          <p:cNvPr id="4" name="Slide Number Placeholder 3"/>
          <p:cNvSpPr>
            <a:spLocks noGrp="1"/>
          </p:cNvSpPr>
          <p:nvPr>
            <p:ph type="sldNum" sz="quarter" idx="5"/>
          </p:nvPr>
        </p:nvSpPr>
        <p:spPr/>
        <p:txBody>
          <a:bodyPr/>
          <a:lstStyle/>
          <a:p>
            <a:fld id="{09239003-467B-4DEB-8576-FF2BC47133C8}" type="slidenum">
              <a:rPr lang="en-CA" smtClean="0"/>
              <a:t>11</a:t>
            </a:fld>
            <a:endParaRPr lang="en-CA"/>
          </a:p>
        </p:txBody>
      </p:sp>
    </p:spTree>
    <p:extLst>
      <p:ext uri="{BB962C8B-B14F-4D97-AF65-F5344CB8AC3E}">
        <p14:creationId xmlns:p14="http://schemas.microsoft.com/office/powerpoint/2010/main" val="429530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4FEA7F-C5DE-407C-AE4D-9DF4B061DB61}" type="slidenum">
              <a:rPr lang="en-CA" smtClean="0"/>
              <a:t>12</a:t>
            </a:fld>
            <a:endParaRPr lang="en-CA"/>
          </a:p>
        </p:txBody>
      </p:sp>
    </p:spTree>
    <p:extLst>
      <p:ext uri="{BB962C8B-B14F-4D97-AF65-F5344CB8AC3E}">
        <p14:creationId xmlns:p14="http://schemas.microsoft.com/office/powerpoint/2010/main" val="1364960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4FEA7F-C5DE-407C-AE4D-9DF4B061DB61}" type="slidenum">
              <a:rPr lang="en-CA" smtClean="0"/>
              <a:t>13</a:t>
            </a:fld>
            <a:endParaRPr lang="en-CA"/>
          </a:p>
        </p:txBody>
      </p:sp>
    </p:spTree>
    <p:extLst>
      <p:ext uri="{BB962C8B-B14F-4D97-AF65-F5344CB8AC3E}">
        <p14:creationId xmlns:p14="http://schemas.microsoft.com/office/powerpoint/2010/main" val="3811878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9239003-467B-4DEB-8576-FF2BC47133C8}" type="slidenum">
              <a:rPr lang="en-CA" smtClean="0"/>
              <a:t>14</a:t>
            </a:fld>
            <a:endParaRPr lang="en-CA"/>
          </a:p>
        </p:txBody>
      </p:sp>
    </p:spTree>
    <p:extLst>
      <p:ext uri="{BB962C8B-B14F-4D97-AF65-F5344CB8AC3E}">
        <p14:creationId xmlns:p14="http://schemas.microsoft.com/office/powerpoint/2010/main" val="3244701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dirty="0">
                <a:ea typeface="+mn-lt"/>
                <a:cs typeface="+mn-lt"/>
              </a:rPr>
            </a:br>
            <a:endParaRPr lang="en-CA" dirty="0"/>
          </a:p>
        </p:txBody>
      </p:sp>
      <p:sp>
        <p:nvSpPr>
          <p:cNvPr id="4" name="Slide Number Placeholder 3"/>
          <p:cNvSpPr>
            <a:spLocks noGrp="1"/>
          </p:cNvSpPr>
          <p:nvPr>
            <p:ph type="sldNum" sz="quarter" idx="5"/>
          </p:nvPr>
        </p:nvSpPr>
        <p:spPr/>
        <p:txBody>
          <a:bodyPr/>
          <a:lstStyle/>
          <a:p>
            <a:fld id="{09239003-467B-4DEB-8576-FF2BC47133C8}" type="slidenum">
              <a:rPr lang="en-CA" smtClean="0"/>
              <a:t>15</a:t>
            </a:fld>
            <a:endParaRPr lang="en-CA"/>
          </a:p>
        </p:txBody>
      </p:sp>
    </p:spTree>
    <p:extLst>
      <p:ext uri="{BB962C8B-B14F-4D97-AF65-F5344CB8AC3E}">
        <p14:creationId xmlns:p14="http://schemas.microsoft.com/office/powerpoint/2010/main" val="971561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9239003-467B-4DEB-8576-FF2BC47133C8}" type="slidenum">
              <a:rPr lang="en-CA" smtClean="0"/>
              <a:t>16</a:t>
            </a:fld>
            <a:endParaRPr lang="en-CA"/>
          </a:p>
        </p:txBody>
      </p:sp>
    </p:spTree>
    <p:extLst>
      <p:ext uri="{BB962C8B-B14F-4D97-AF65-F5344CB8AC3E}">
        <p14:creationId xmlns:p14="http://schemas.microsoft.com/office/powerpoint/2010/main" val="3050573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9239003-467B-4DEB-8576-FF2BC47133C8}" type="slidenum">
              <a:rPr lang="en-CA" smtClean="0"/>
              <a:t>17</a:t>
            </a:fld>
            <a:endParaRPr lang="en-CA"/>
          </a:p>
        </p:txBody>
      </p:sp>
    </p:spTree>
    <p:extLst>
      <p:ext uri="{BB962C8B-B14F-4D97-AF65-F5344CB8AC3E}">
        <p14:creationId xmlns:p14="http://schemas.microsoft.com/office/powerpoint/2010/main" val="2326676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9239003-467B-4DEB-8576-FF2BC47133C8}" type="slidenum">
              <a:rPr lang="en-CA" smtClean="0"/>
              <a:t>18</a:t>
            </a:fld>
            <a:endParaRPr lang="en-CA"/>
          </a:p>
        </p:txBody>
      </p:sp>
    </p:spTree>
    <p:extLst>
      <p:ext uri="{BB962C8B-B14F-4D97-AF65-F5344CB8AC3E}">
        <p14:creationId xmlns:p14="http://schemas.microsoft.com/office/powerpoint/2010/main" val="3091078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what would I do differently?  Well, lots of things:</a:t>
            </a:r>
          </a:p>
          <a:p>
            <a:endParaRPr lang="en-CA" dirty="0"/>
          </a:p>
          <a:p>
            <a:pPr marL="171450" indent="-171450">
              <a:buFont typeface="Arial" panose="020B0604020202020204" pitchFamily="34" charset="0"/>
              <a:buChar char="•"/>
            </a:pPr>
            <a:r>
              <a:rPr lang="en-CA" dirty="0"/>
              <a:t>Continue to talk about ungrading and the self-assessment/instructor feedback process throughout the semester and not just at the start of the course</a:t>
            </a:r>
          </a:p>
          <a:p>
            <a:pPr marL="171450" indent="-171450">
              <a:buFont typeface="Arial" panose="020B0604020202020204" pitchFamily="34" charset="0"/>
              <a:buChar char="•"/>
            </a:pPr>
            <a:r>
              <a:rPr lang="en-CA" dirty="0"/>
              <a:t>Consider a mid-term check in with each student to address concerns about ‘how am I doing in the class?’</a:t>
            </a:r>
          </a:p>
          <a:p>
            <a:pPr marL="171450" indent="-171450">
              <a:buFont typeface="Arial" panose="020B0604020202020204" pitchFamily="34" charset="0"/>
              <a:buChar char="•"/>
            </a:pPr>
            <a:r>
              <a:rPr lang="en-CA" dirty="0"/>
              <a:t>Reconsider the timing of assignment submission so some work is submitted, and feedback provided part way through the semester</a:t>
            </a:r>
          </a:p>
          <a:p>
            <a:pPr marL="171450" indent="-171450">
              <a:buFont typeface="Arial" panose="020B0604020202020204" pitchFamily="34" charset="0"/>
              <a:buChar char="•"/>
            </a:pPr>
            <a:r>
              <a:rPr lang="en-CA" dirty="0"/>
              <a:t>But keep ungrading.</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874FEA7F-C5DE-407C-AE4D-9DF4B061DB61}" type="slidenum">
              <a:rPr lang="en-CA" smtClean="0"/>
              <a:t>19</a:t>
            </a:fld>
            <a:endParaRPr lang="en-CA"/>
          </a:p>
        </p:txBody>
      </p:sp>
    </p:spTree>
    <p:extLst>
      <p:ext uri="{BB962C8B-B14F-4D97-AF65-F5344CB8AC3E}">
        <p14:creationId xmlns:p14="http://schemas.microsoft.com/office/powerpoint/2010/main" val="169212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am joining you today from </a:t>
            </a:r>
            <a:r>
              <a:rPr lang="en-CA" sz="1800" dirty="0">
                <a:solidFill>
                  <a:srgbClr val="1F497D"/>
                </a:solidFill>
                <a:effectLst/>
                <a:latin typeface="Calibri" panose="020F0502020204030204" pitchFamily="34" charset="0"/>
                <a:ea typeface="Calibri" panose="020F0502020204030204" pitchFamily="34" charset="0"/>
              </a:rPr>
              <a:t>Stó:lō </a:t>
            </a:r>
            <a:r>
              <a:rPr lang="en-CA" sz="1800" dirty="0" err="1">
                <a:solidFill>
                  <a:srgbClr val="1F497D"/>
                </a:solidFill>
                <a:effectLst/>
                <a:latin typeface="Calibri" panose="020F0502020204030204" pitchFamily="34" charset="0"/>
                <a:ea typeface="Calibri" panose="020F0502020204030204" pitchFamily="34" charset="0"/>
              </a:rPr>
              <a:t>Temexw</a:t>
            </a:r>
            <a:r>
              <a:rPr lang="en-CA" sz="1800" dirty="0">
                <a:solidFill>
                  <a:srgbClr val="1F497D"/>
                </a:solidFill>
                <a:effectLst/>
                <a:latin typeface="Calibri" panose="020F0502020204030204" pitchFamily="34" charset="0"/>
                <a:ea typeface="Calibri" panose="020F0502020204030204" pitchFamily="34" charset="0"/>
              </a:rPr>
              <a:t>, the Sacred Land of the Stó:lō people here in Abbotsford, BC.  The Stó:lō people speak </a:t>
            </a:r>
            <a:r>
              <a:rPr lang="en-CA" dirty="0"/>
              <a:t>Halq'eméylem and have been stewards of this land since time immemorial.  I am grateful for the opportunity to learn and work in the beautiful Fraser Valley and to honour the past, present and future stewards of this land.</a:t>
            </a:r>
          </a:p>
          <a:p>
            <a:endParaRPr lang="en-CA" dirty="0"/>
          </a:p>
          <a:p>
            <a:r>
              <a:rPr lang="en-CA" dirty="0"/>
              <a:t>In Fall 2022 I undertook my 1</a:t>
            </a:r>
            <a:r>
              <a:rPr lang="en-CA" baseline="30000" dirty="0"/>
              <a:t>st</a:t>
            </a:r>
            <a:r>
              <a:rPr lang="en-CA" dirty="0"/>
              <a:t> ungraded classroom.  I also conducted a SOTL research project (with my colleague Victoria Surtees) in this class to better understand how students responded to the ungrading approach.  While the study is small it gave me much food for thought and I will share those insights with you throughout this session.</a:t>
            </a:r>
          </a:p>
          <a:p>
            <a:endParaRPr lang="en-CA" dirty="0"/>
          </a:p>
          <a:p>
            <a:endParaRPr lang="en-CA" dirty="0"/>
          </a:p>
        </p:txBody>
      </p:sp>
      <p:sp>
        <p:nvSpPr>
          <p:cNvPr id="4" name="Slide Number Placeholder 3"/>
          <p:cNvSpPr>
            <a:spLocks noGrp="1"/>
          </p:cNvSpPr>
          <p:nvPr>
            <p:ph type="sldNum" sz="quarter" idx="5"/>
          </p:nvPr>
        </p:nvSpPr>
        <p:spPr/>
        <p:txBody>
          <a:bodyPr/>
          <a:lstStyle/>
          <a:p>
            <a:fld id="{874FEA7F-C5DE-407C-AE4D-9DF4B061DB61}" type="slidenum">
              <a:rPr lang="en-CA" smtClean="0"/>
              <a:t>2</a:t>
            </a:fld>
            <a:endParaRPr lang="en-CA"/>
          </a:p>
        </p:txBody>
      </p:sp>
    </p:spTree>
    <p:extLst>
      <p:ext uri="{BB962C8B-B14F-4D97-AF65-F5344CB8AC3E}">
        <p14:creationId xmlns:p14="http://schemas.microsoft.com/office/powerpoint/2010/main" val="3866832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4FEA7F-C5DE-407C-AE4D-9DF4B061DB61}" type="slidenum">
              <a:rPr lang="en-CA" smtClean="0"/>
              <a:t>20</a:t>
            </a:fld>
            <a:endParaRPr lang="en-CA"/>
          </a:p>
        </p:txBody>
      </p:sp>
    </p:spTree>
    <p:extLst>
      <p:ext uri="{BB962C8B-B14F-4D97-AF65-F5344CB8AC3E}">
        <p14:creationId xmlns:p14="http://schemas.microsoft.com/office/powerpoint/2010/main" val="3512070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4FEA7F-C5DE-407C-AE4D-9DF4B061DB61}" type="slidenum">
              <a:rPr lang="en-CA" smtClean="0"/>
              <a:t>21</a:t>
            </a:fld>
            <a:endParaRPr lang="en-CA"/>
          </a:p>
        </p:txBody>
      </p:sp>
    </p:spTree>
    <p:extLst>
      <p:ext uri="{BB962C8B-B14F-4D97-AF65-F5344CB8AC3E}">
        <p14:creationId xmlns:p14="http://schemas.microsoft.com/office/powerpoint/2010/main" val="3615466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4FEA7F-C5DE-407C-AE4D-9DF4B061DB61}" type="slidenum">
              <a:rPr lang="en-CA" smtClean="0"/>
              <a:t>22</a:t>
            </a:fld>
            <a:endParaRPr lang="en-CA"/>
          </a:p>
        </p:txBody>
      </p:sp>
    </p:spTree>
    <p:extLst>
      <p:ext uri="{BB962C8B-B14F-4D97-AF65-F5344CB8AC3E}">
        <p14:creationId xmlns:p14="http://schemas.microsoft.com/office/powerpoint/2010/main" val="2017960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note about using the chat.  Feel free to use the chat during the presentation to share thoughts and ideas.  I always find this a useful resource during online presentations.</a:t>
            </a:r>
          </a:p>
          <a:p>
            <a:endParaRPr lang="en-CA" dirty="0"/>
          </a:p>
          <a:p>
            <a:r>
              <a:rPr lang="en-CA" dirty="0"/>
              <a:t>For questions, I ask that we use the time I have set aside at the end of the session for questions.  If you have a question in mind, drop it in the chat and Paula and Gwen will moderate that for me.  I don’t want you to lose that thought.  During the Q&amp;A time, we will catch up on questions in the chat or you can use the Raise your Hand button in reactions to show that you have a question.  Thanks for your consideration to help keep me on track.</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First of all, what this session is not.  It is not a comprehensive review of all things ungrading.  For that, I would direct you to books by Susan Blum (2020) and Jesse </a:t>
            </a:r>
            <a:r>
              <a:rPr lang="en-CA" dirty="0" err="1"/>
              <a:t>Stommel</a:t>
            </a:r>
            <a:r>
              <a:rPr lang="en-CA" dirty="0"/>
              <a:t> (2023) as well as the many blog posts and articles that exist on this topic.  I have created a resource guide to support this session that has lots of places to expand your learning.  Instead, this session is a personal reflection on how I adopted ungrading in my classroom.  In this session I will share the what, why and how of my ungrading experiences together with thoughts and reflections of both my students and myself.  In doing so, I hope to spark some personal reflection on the decisions you are making in the classroom around assessment and what you might do differently.</a:t>
            </a:r>
          </a:p>
          <a:p>
            <a:r>
              <a:rPr lang="en-CA" dirty="0"/>
              <a:t> </a:t>
            </a:r>
          </a:p>
        </p:txBody>
      </p:sp>
      <p:sp>
        <p:nvSpPr>
          <p:cNvPr id="4" name="Slide Number Placeholder 3"/>
          <p:cNvSpPr>
            <a:spLocks noGrp="1"/>
          </p:cNvSpPr>
          <p:nvPr>
            <p:ph type="sldNum" sz="quarter" idx="5"/>
          </p:nvPr>
        </p:nvSpPr>
        <p:spPr/>
        <p:txBody>
          <a:bodyPr/>
          <a:lstStyle/>
          <a:p>
            <a:fld id="{874FEA7F-C5DE-407C-AE4D-9DF4B061DB61}" type="slidenum">
              <a:rPr lang="en-CA" smtClean="0"/>
              <a:t>3</a:t>
            </a:fld>
            <a:endParaRPr lang="en-CA"/>
          </a:p>
        </p:txBody>
      </p:sp>
    </p:spTree>
    <p:extLst>
      <p:ext uri="{BB962C8B-B14F-4D97-AF65-F5344CB8AC3E}">
        <p14:creationId xmlns:p14="http://schemas.microsoft.com/office/powerpoint/2010/main" val="420078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Make a few comments on what we see in the results.  Ask if anyone would like to comment.  Use the Raise Your Hand button.</a:t>
            </a:r>
          </a:p>
        </p:txBody>
      </p:sp>
      <p:sp>
        <p:nvSpPr>
          <p:cNvPr id="4" name="Slide Number Placeholder 3"/>
          <p:cNvSpPr>
            <a:spLocks noGrp="1"/>
          </p:cNvSpPr>
          <p:nvPr>
            <p:ph type="sldNum" sz="quarter" idx="5"/>
          </p:nvPr>
        </p:nvSpPr>
        <p:spPr/>
        <p:txBody>
          <a:bodyPr/>
          <a:lstStyle/>
          <a:p>
            <a:fld id="{874FEA7F-C5DE-407C-AE4D-9DF4B061DB61}" type="slidenum">
              <a:rPr lang="en-CA" smtClean="0"/>
              <a:t>4</a:t>
            </a:fld>
            <a:endParaRPr lang="en-CA"/>
          </a:p>
        </p:txBody>
      </p:sp>
    </p:spTree>
    <p:extLst>
      <p:ext uri="{BB962C8B-B14F-4D97-AF65-F5344CB8AC3E}">
        <p14:creationId xmlns:p14="http://schemas.microsoft.com/office/powerpoint/2010/main" val="363180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4FEA7F-C5DE-407C-AE4D-9DF4B061DB61}" type="slidenum">
              <a:rPr lang="en-CA" smtClean="0"/>
              <a:t>5</a:t>
            </a:fld>
            <a:endParaRPr lang="en-CA"/>
          </a:p>
        </p:txBody>
      </p:sp>
    </p:spTree>
    <p:extLst>
      <p:ext uri="{BB962C8B-B14F-4D97-AF65-F5344CB8AC3E}">
        <p14:creationId xmlns:p14="http://schemas.microsoft.com/office/powerpoint/2010/main" val="216892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74FEA7F-C5DE-407C-AE4D-9DF4B061DB61}" type="slidenum">
              <a:rPr lang="en-CA" smtClean="0"/>
              <a:t>6</a:t>
            </a:fld>
            <a:endParaRPr lang="en-CA"/>
          </a:p>
        </p:txBody>
      </p:sp>
    </p:spTree>
    <p:extLst>
      <p:ext uri="{BB962C8B-B14F-4D97-AF65-F5344CB8AC3E}">
        <p14:creationId xmlns:p14="http://schemas.microsoft.com/office/powerpoint/2010/main" val="763047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want to provide you with a very brief description of ungrading to provide context this presentation which is focused on my insights and reflections of an ungraded classroom.  I won’t be talking in detail about all the ins and outs of ungrading, different approaches, theoretical considerations etc.  I encourage you to check out the resources in the accompanying resource guide.</a:t>
            </a:r>
          </a:p>
          <a:p>
            <a:endParaRPr lang="en-CA" dirty="0"/>
          </a:p>
          <a:p>
            <a:r>
              <a:rPr lang="en-CA" dirty="0"/>
              <a:t>Ungrading is a critical approach.  Critical in the fact that it challenges the status quo in higher education and centres students wellbeing and learning.  It attempts to counter the many inequities that exist in higher education.  And It disrupts the notion that grades are a valid measure of student learning.</a:t>
            </a:r>
          </a:p>
          <a:p>
            <a:endParaRPr lang="en-CA" dirty="0"/>
          </a:p>
          <a:p>
            <a:r>
              <a:rPr lang="en-CA" dirty="0"/>
              <a:t>Blum (2022) considers Ungrading to be an umbrella term for a variety of approaches and practices.  Others argue that in means a specific type of approach.  </a:t>
            </a:r>
          </a:p>
          <a:p>
            <a:endParaRPr lang="en-CA" dirty="0"/>
          </a:p>
        </p:txBody>
      </p:sp>
      <p:sp>
        <p:nvSpPr>
          <p:cNvPr id="4" name="Slide Number Placeholder 3"/>
          <p:cNvSpPr>
            <a:spLocks noGrp="1"/>
          </p:cNvSpPr>
          <p:nvPr>
            <p:ph type="sldNum" sz="quarter" idx="5"/>
          </p:nvPr>
        </p:nvSpPr>
        <p:spPr/>
        <p:txBody>
          <a:bodyPr/>
          <a:lstStyle/>
          <a:p>
            <a:fld id="{09239003-467B-4DEB-8576-FF2BC47133C8}" type="slidenum">
              <a:rPr lang="en-CA" smtClean="0"/>
              <a:t>7</a:t>
            </a:fld>
            <a:endParaRPr lang="en-CA"/>
          </a:p>
        </p:txBody>
      </p:sp>
    </p:spTree>
    <p:extLst>
      <p:ext uri="{BB962C8B-B14F-4D97-AF65-F5344CB8AC3E}">
        <p14:creationId xmlns:p14="http://schemas.microsoft.com/office/powerpoint/2010/main" val="48524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many reasons for ungrading.  In the edited book, “</a:t>
            </a:r>
            <a:r>
              <a:rPr lang="en-US" b="0" i="1" u="none" strike="noStrike" baseline="0" dirty="0">
                <a:solidFill>
                  <a:srgbClr val="000000"/>
                </a:solidFill>
              </a:rPr>
              <a:t>Ungrading: Why rating students undermines learning (and what to do instead)</a:t>
            </a:r>
            <a:r>
              <a:rPr lang="en-CA" dirty="0"/>
              <a:t>“ Susan Blum outlines many of these reasons.  Ungrading emphasizes intrinsic motivation, it reduces anxiety of grades, it reduces fixation on grades that leads to cheating and other behaviours, it challenges the banking model of education and avoids ranking and sorting students.  </a:t>
            </a:r>
          </a:p>
          <a:p>
            <a:endParaRPr lang="en-CA" dirty="0"/>
          </a:p>
          <a:p>
            <a:r>
              <a:rPr lang="en-CA" dirty="0"/>
              <a:t>Again, much could be discussed about each of these reasons but I am providing these to give context to the conversation today.</a:t>
            </a:r>
          </a:p>
        </p:txBody>
      </p:sp>
      <p:sp>
        <p:nvSpPr>
          <p:cNvPr id="4" name="Slide Number Placeholder 3"/>
          <p:cNvSpPr>
            <a:spLocks noGrp="1"/>
          </p:cNvSpPr>
          <p:nvPr>
            <p:ph type="sldNum" sz="quarter" idx="5"/>
          </p:nvPr>
        </p:nvSpPr>
        <p:spPr/>
        <p:txBody>
          <a:bodyPr/>
          <a:lstStyle/>
          <a:p>
            <a:fld id="{09239003-467B-4DEB-8576-FF2BC47133C8}" type="slidenum">
              <a:rPr lang="en-CA" smtClean="0"/>
              <a:t>8</a:t>
            </a:fld>
            <a:endParaRPr lang="en-CA"/>
          </a:p>
        </p:txBody>
      </p:sp>
    </p:spTree>
    <p:extLst>
      <p:ext uri="{BB962C8B-B14F-4D97-AF65-F5344CB8AC3E}">
        <p14:creationId xmlns:p14="http://schemas.microsoft.com/office/powerpoint/2010/main" val="1364330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started my higher ed teaching career in 2002, straight out of grad school where I taught using the same strategies I had experienced as a student.  About 10 years in, I started to question what I was doing in the classroom and the approaches I was using.  I went back to school and completed the Provincial Instructional Diploma at VCC where I learnt about teaching for the 1</a:t>
            </a:r>
            <a:r>
              <a:rPr lang="en-CA" baseline="30000" dirty="0"/>
              <a:t>st</a:t>
            </a:r>
            <a:r>
              <a:rPr lang="en-CA" dirty="0"/>
              <a:t> time.  It changed my practice.  And I have continued to develop my practice through further learning and reflection to where I am today.</a:t>
            </a:r>
          </a:p>
          <a:p>
            <a:endParaRPr lang="en-CA" dirty="0"/>
          </a:p>
          <a:p>
            <a:r>
              <a:rPr lang="en-CA" dirty="0"/>
              <a:t>For me ungrading starts with my values, my teaching philosophy.  And I think that it is important for strategies related to assessment to align with your teaching values.  </a:t>
            </a:r>
          </a:p>
          <a:p>
            <a:endParaRPr lang="en-CA" dirty="0"/>
          </a:p>
          <a:p>
            <a:r>
              <a:rPr lang="en-CA" dirty="0"/>
              <a:t>I value life-long learning.  I value a decolonized approach to learning (although I am still working on this).  I value co-constructed learning where students are equal partners in the learning process.  I value feedback that goes somewhere and leads to growth. I value student ownership of their learning journey.</a:t>
            </a:r>
          </a:p>
          <a:p>
            <a:endParaRPr lang="en-CA" dirty="0"/>
          </a:p>
          <a:p>
            <a:r>
              <a:rPr lang="en-CA" dirty="0"/>
              <a:t>There have been many steps that led me to ungrading: adopting the </a:t>
            </a:r>
            <a:r>
              <a:rPr lang="en-CA" dirty="0" err="1"/>
              <a:t>unessay</a:t>
            </a:r>
            <a:r>
              <a:rPr lang="en-CA" dirty="0"/>
              <a:t> and individual choice in demonstrating learning, learning contracts where students determine due dates for assignments, co-constructed course content, problem-based and active learning strategies, collaborative learning spaces and many other approaches.  </a:t>
            </a:r>
          </a:p>
          <a:p>
            <a:endParaRPr lang="en-CA" dirty="0"/>
          </a:p>
          <a:p>
            <a:r>
              <a:rPr lang="en-CA" dirty="0"/>
              <a:t>Ungrading was a next logical step in an ongoing evolution of my teaching practice.  I felt that as a facilitator I needed to try and restructure the hierarchy of the classroom between instructor and student, reduce the inequities that exist around privilege, race, gender, experience in higher ed, and do something that was more authentic to the learning process itself.  I wanted to support learning not have students chasing points. </a:t>
            </a:r>
          </a:p>
        </p:txBody>
      </p:sp>
      <p:sp>
        <p:nvSpPr>
          <p:cNvPr id="4" name="Slide Number Placeholder 3"/>
          <p:cNvSpPr>
            <a:spLocks noGrp="1"/>
          </p:cNvSpPr>
          <p:nvPr>
            <p:ph type="sldNum" sz="quarter" idx="5"/>
          </p:nvPr>
        </p:nvSpPr>
        <p:spPr/>
        <p:txBody>
          <a:bodyPr/>
          <a:lstStyle/>
          <a:p>
            <a:fld id="{874FEA7F-C5DE-407C-AE4D-9DF4B061DB61}" type="slidenum">
              <a:rPr lang="en-CA" smtClean="0"/>
              <a:t>9</a:t>
            </a:fld>
            <a:endParaRPr lang="en-CA"/>
          </a:p>
        </p:txBody>
      </p:sp>
    </p:spTree>
    <p:extLst>
      <p:ext uri="{BB962C8B-B14F-4D97-AF65-F5344CB8AC3E}">
        <p14:creationId xmlns:p14="http://schemas.microsoft.com/office/powerpoint/2010/main" val="377415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10/19/2023</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38753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10/19/2023</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98522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10/19/2023</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54511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10/19/2023</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76782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10/19/2023</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37062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10/19/2023</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71973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10/19/2023</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81520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10/19/2023</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922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10/19/2023</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40287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10/19/2023</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14190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10/19/2023</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74511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10/19/2023</a:t>
            </a:fld>
            <a:endParaRPr lang="en-US"/>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202633887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nc/4.0"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mailto:Claire.Hay@ufv.c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E24E16-BF2B-3170-13F7-5AD9B431ECD8}"/>
              </a:ext>
            </a:extLst>
          </p:cNvPr>
          <p:cNvSpPr>
            <a:spLocks noGrp="1"/>
          </p:cNvSpPr>
          <p:nvPr>
            <p:ph type="ctrTitle"/>
          </p:nvPr>
        </p:nvSpPr>
        <p:spPr>
          <a:xfrm>
            <a:off x="838199" y="635862"/>
            <a:ext cx="6804545" cy="3435606"/>
          </a:xfrm>
        </p:spPr>
        <p:txBody>
          <a:bodyPr anchor="b">
            <a:normAutofit fontScale="90000"/>
          </a:bodyPr>
          <a:lstStyle/>
          <a:p>
            <a:pPr>
              <a:lnSpc>
                <a:spcPct val="90000"/>
              </a:lnSpc>
            </a:pPr>
            <a:r>
              <a:rPr lang="en-CA" sz="4800" dirty="0"/>
              <a:t>A Story of Ungrading: Reflections from an Ungraded Classroom</a:t>
            </a:r>
            <a:br>
              <a:rPr lang="en-CA" sz="4800" dirty="0"/>
            </a:br>
            <a:br>
              <a:rPr lang="en-CA" sz="4800" dirty="0"/>
            </a:br>
            <a:r>
              <a:rPr lang="en-CA" sz="3600" dirty="0"/>
              <a:t>BCcampus FLO Friday</a:t>
            </a:r>
            <a:br>
              <a:rPr lang="en-CA" sz="4800" dirty="0"/>
            </a:br>
            <a:r>
              <a:rPr lang="en-CA" sz="2800" dirty="0"/>
              <a:t>Oct 20, 2023</a:t>
            </a:r>
            <a:endParaRPr lang="en-CA" sz="5600" dirty="0"/>
          </a:p>
        </p:txBody>
      </p:sp>
      <p:sp>
        <p:nvSpPr>
          <p:cNvPr id="3" name="Subtitle 2">
            <a:extLst>
              <a:ext uri="{FF2B5EF4-FFF2-40B4-BE49-F238E27FC236}">
                <a16:creationId xmlns:a16="http://schemas.microsoft.com/office/drawing/2014/main" id="{5F498247-CFC5-0E50-AA26-9435DC661CC9}"/>
              </a:ext>
            </a:extLst>
          </p:cNvPr>
          <p:cNvSpPr>
            <a:spLocks noGrp="1"/>
          </p:cNvSpPr>
          <p:nvPr>
            <p:ph type="subTitle" idx="1"/>
          </p:nvPr>
        </p:nvSpPr>
        <p:spPr>
          <a:xfrm>
            <a:off x="838198" y="4346842"/>
            <a:ext cx="6804545" cy="1920875"/>
          </a:xfrm>
        </p:spPr>
        <p:txBody>
          <a:bodyPr vert="horz" lIns="91440" tIns="45720" rIns="91440" bIns="45720" rtlCol="0">
            <a:normAutofit/>
          </a:bodyPr>
          <a:lstStyle/>
          <a:p>
            <a:r>
              <a:rPr lang="en-CA" b="1" dirty="0"/>
              <a:t>Claire Hay, M.Sc. (she/her)</a:t>
            </a:r>
            <a:br>
              <a:rPr lang="en-CA" dirty="0"/>
            </a:br>
            <a:r>
              <a:rPr lang="en-CA" dirty="0"/>
              <a:t>Teaching and Learning Specialist (Curriculum and Assessment)</a:t>
            </a:r>
          </a:p>
          <a:p>
            <a:r>
              <a:rPr lang="en-CA" sz="2000" dirty="0"/>
              <a:t>University of the Fraser Valley </a:t>
            </a:r>
          </a:p>
        </p:txBody>
      </p:sp>
      <p:pic>
        <p:nvPicPr>
          <p:cNvPr id="4" name="Picture 3" descr="A blue abstract watercolor pattern on a white background">
            <a:extLst>
              <a:ext uri="{FF2B5EF4-FFF2-40B4-BE49-F238E27FC236}">
                <a16:creationId xmlns:a16="http://schemas.microsoft.com/office/drawing/2014/main" id="{C1A81110-A425-3A12-0A4E-2EAD483A2D29}"/>
              </a:ext>
            </a:extLst>
          </p:cNvPr>
          <p:cNvPicPr>
            <a:picLocks noChangeAspect="1"/>
          </p:cNvPicPr>
          <p:nvPr/>
        </p:nvPicPr>
        <p:blipFill>
          <a:blip r:embed="rId3"/>
          <a:stretch>
            <a:fillRect/>
          </a:stretch>
        </p:blipFill>
        <p:spPr>
          <a:xfrm>
            <a:off x="9176502" y="4629154"/>
            <a:ext cx="2632241" cy="1757021"/>
          </a:xfrm>
          <a:prstGeom prst="rect">
            <a:avLst/>
          </a:prstGeom>
        </p:spPr>
      </p:pic>
      <p:pic>
        <p:nvPicPr>
          <p:cNvPr id="5" name="Picture 4" descr="A blue abstract watercolor pattern on a white background">
            <a:extLst>
              <a:ext uri="{FF2B5EF4-FFF2-40B4-BE49-F238E27FC236}">
                <a16:creationId xmlns:a16="http://schemas.microsoft.com/office/drawing/2014/main" id="{2924A31D-8A04-364E-A844-24747366310B}"/>
              </a:ext>
            </a:extLst>
          </p:cNvPr>
          <p:cNvPicPr>
            <a:picLocks noChangeAspect="1"/>
          </p:cNvPicPr>
          <p:nvPr/>
        </p:nvPicPr>
        <p:blipFill>
          <a:blip r:embed="rId4"/>
          <a:stretch>
            <a:fillRect/>
          </a:stretch>
        </p:blipFill>
        <p:spPr>
          <a:xfrm>
            <a:off x="9176502" y="2677114"/>
            <a:ext cx="2632241" cy="1757021"/>
          </a:xfrm>
          <a:prstGeom prst="rect">
            <a:avLst/>
          </a:prstGeom>
        </p:spPr>
      </p:pic>
      <p:sp>
        <p:nvSpPr>
          <p:cNvPr id="7" name="TextBox 6">
            <a:extLst>
              <a:ext uri="{FF2B5EF4-FFF2-40B4-BE49-F238E27FC236}">
                <a16:creationId xmlns:a16="http://schemas.microsoft.com/office/drawing/2014/main" id="{5725F988-22E1-4D45-D203-D572D7794001}"/>
              </a:ext>
            </a:extLst>
          </p:cNvPr>
          <p:cNvSpPr txBox="1"/>
          <p:nvPr/>
        </p:nvSpPr>
        <p:spPr>
          <a:xfrm>
            <a:off x="838198" y="6450389"/>
            <a:ext cx="9727733" cy="261610"/>
          </a:xfrm>
          <a:prstGeom prst="rect">
            <a:avLst/>
          </a:prstGeom>
          <a:noFill/>
        </p:spPr>
        <p:txBody>
          <a:bodyPr wrap="square">
            <a:spAutoFit/>
          </a:bodyPr>
          <a:lstStyle/>
          <a:p>
            <a:r>
              <a:rPr lang="en-US" sz="1100" dirty="0"/>
              <a:t>"PowerPoint presentation - A Story of Ungrading: Reflections from an ungraded classroom" by Claire Hay, is licensed under </a:t>
            </a:r>
            <a:r>
              <a:rPr lang="en-US" sz="1100" dirty="0">
                <a:hlinkClick r:id="rId5"/>
              </a:rPr>
              <a:t>CC BY-NC 4.0</a:t>
            </a:r>
            <a:endParaRPr lang="en-CA" sz="1100" dirty="0"/>
          </a:p>
        </p:txBody>
      </p:sp>
    </p:spTree>
    <p:extLst>
      <p:ext uri="{BB962C8B-B14F-4D97-AF65-F5344CB8AC3E}">
        <p14:creationId xmlns:p14="http://schemas.microsoft.com/office/powerpoint/2010/main" val="3165755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3395-C704-BF49-BF82-E12C00D53478}"/>
              </a:ext>
            </a:extLst>
          </p:cNvPr>
          <p:cNvSpPr>
            <a:spLocks noGrp="1"/>
          </p:cNvSpPr>
          <p:nvPr>
            <p:ph type="title"/>
          </p:nvPr>
        </p:nvSpPr>
        <p:spPr/>
        <p:txBody>
          <a:bodyPr/>
          <a:lstStyle/>
          <a:p>
            <a:r>
              <a:rPr lang="en-CA" dirty="0"/>
              <a:t>My teaching context</a:t>
            </a:r>
          </a:p>
        </p:txBody>
      </p:sp>
      <p:sp>
        <p:nvSpPr>
          <p:cNvPr id="3" name="Content Placeholder 2">
            <a:extLst>
              <a:ext uri="{FF2B5EF4-FFF2-40B4-BE49-F238E27FC236}">
                <a16:creationId xmlns:a16="http://schemas.microsoft.com/office/drawing/2014/main" id="{193DB53A-BAC6-9919-4ABA-D5C69587F62D}"/>
              </a:ext>
            </a:extLst>
          </p:cNvPr>
          <p:cNvSpPr>
            <a:spLocks noGrp="1"/>
          </p:cNvSpPr>
          <p:nvPr>
            <p:ph idx="1"/>
          </p:nvPr>
        </p:nvSpPr>
        <p:spPr>
          <a:xfrm>
            <a:off x="838200" y="2136084"/>
            <a:ext cx="10168128" cy="3955093"/>
          </a:xfrm>
        </p:spPr>
        <p:txBody>
          <a:bodyPr>
            <a:normAutofit lnSpcReduction="10000"/>
          </a:bodyPr>
          <a:lstStyle/>
          <a:p>
            <a:r>
              <a:rPr lang="en-US" sz="2399" b="1" dirty="0">
                <a:cs typeface="Times New Roman"/>
              </a:rPr>
              <a:t>GEOG 433CC: Geography of Selected Regions – Scotland</a:t>
            </a:r>
            <a:endParaRPr lang="en-US" sz="2399" dirty="0">
              <a:cs typeface="Times New Roman"/>
            </a:endParaRPr>
          </a:p>
          <a:p>
            <a:pPr lvl="1"/>
            <a:r>
              <a:rPr lang="en-US" sz="1999" dirty="0">
                <a:cs typeface="Times New Roman"/>
              </a:rPr>
              <a:t>Upper-level required course</a:t>
            </a:r>
          </a:p>
          <a:p>
            <a:pPr lvl="1"/>
            <a:r>
              <a:rPr lang="en-US" sz="1999" dirty="0">
                <a:cs typeface="Times New Roman"/>
              </a:rPr>
              <a:t>21 students</a:t>
            </a:r>
          </a:p>
          <a:p>
            <a:pPr lvl="1"/>
            <a:r>
              <a:rPr lang="en-US" sz="1999" dirty="0">
                <a:cs typeface="Times New Roman"/>
              </a:rPr>
              <a:t>Course explored various topics that were student determined; broad survey course on Geography of Scotland applying geographic concepts</a:t>
            </a:r>
          </a:p>
          <a:p>
            <a:r>
              <a:rPr lang="en-US" sz="2399" dirty="0">
                <a:cs typeface="Times New Roman"/>
              </a:rPr>
              <a:t>4 assessments:</a:t>
            </a:r>
          </a:p>
          <a:p>
            <a:pPr lvl="1"/>
            <a:r>
              <a:rPr lang="en-US" sz="1999" dirty="0" err="1">
                <a:cs typeface="Times New Roman"/>
              </a:rPr>
              <a:t>Unessay</a:t>
            </a:r>
            <a:endParaRPr lang="en-US" sz="1999" dirty="0">
              <a:cs typeface="Times New Roman"/>
            </a:endParaRPr>
          </a:p>
          <a:p>
            <a:pPr lvl="1"/>
            <a:r>
              <a:rPr lang="en-US" sz="1999" dirty="0">
                <a:cs typeface="Times New Roman"/>
              </a:rPr>
              <a:t>Discussion forum (individual and group components)</a:t>
            </a:r>
          </a:p>
          <a:p>
            <a:pPr lvl="1"/>
            <a:r>
              <a:rPr lang="en-US" sz="1999" dirty="0">
                <a:cs typeface="Times New Roman"/>
              </a:rPr>
              <a:t>Weekly activities</a:t>
            </a:r>
          </a:p>
          <a:p>
            <a:pPr lvl="1"/>
            <a:r>
              <a:rPr lang="en-US" sz="1999" dirty="0">
                <a:cs typeface="Times New Roman"/>
              </a:rPr>
              <a:t>Video presentation (group project)</a:t>
            </a:r>
          </a:p>
          <a:p>
            <a:endParaRPr lang="en-CA" dirty="0"/>
          </a:p>
        </p:txBody>
      </p:sp>
    </p:spTree>
    <p:extLst>
      <p:ext uri="{BB962C8B-B14F-4D97-AF65-F5344CB8AC3E}">
        <p14:creationId xmlns:p14="http://schemas.microsoft.com/office/powerpoint/2010/main" val="213388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B4B4B4"/>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4B4B4"/>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B4B4B4"/>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B4B4B4"/>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B4B4B4"/>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B4B4B4"/>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B4B4B4"/>
                                      </p:to>
                                    </p:animClr>
                                  </p:sub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B4B4B4"/>
                                      </p:to>
                                    </p:animClr>
                                  </p:sub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rgbClr val="B4B4B4"/>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4FAB-2B34-65FD-A589-0B7AADB37598}"/>
              </a:ext>
            </a:extLst>
          </p:cNvPr>
          <p:cNvSpPr>
            <a:spLocks noGrp="1"/>
          </p:cNvSpPr>
          <p:nvPr>
            <p:ph type="title"/>
          </p:nvPr>
        </p:nvSpPr>
        <p:spPr>
          <a:xfrm>
            <a:off x="838793" y="608067"/>
            <a:ext cx="10666800" cy="1038391"/>
          </a:xfrm>
        </p:spPr>
        <p:txBody>
          <a:bodyPr>
            <a:normAutofit/>
          </a:bodyPr>
          <a:lstStyle/>
          <a:p>
            <a:pPr algn="l"/>
            <a:r>
              <a:rPr lang="en-CA" dirty="0"/>
              <a:t>My</a:t>
            </a:r>
            <a:r>
              <a:rPr lang="en-CA" b="1" dirty="0"/>
              <a:t> ungrading approach</a:t>
            </a:r>
          </a:p>
        </p:txBody>
      </p:sp>
      <p:graphicFrame>
        <p:nvGraphicFramePr>
          <p:cNvPr id="5" name="Content Placeholder 2" descr="My approach: each assignment includes a self-assessment process letter, students propose a grade using a rubric and provide rational, students reflect on process and product. Final grades assigned in consultation with student.">
            <a:extLst>
              <a:ext uri="{FF2B5EF4-FFF2-40B4-BE49-F238E27FC236}">
                <a16:creationId xmlns:a16="http://schemas.microsoft.com/office/drawing/2014/main" id="{18AB3343-80DC-6FD6-6809-CE7310597B61}"/>
              </a:ext>
            </a:extLst>
          </p:cNvPr>
          <p:cNvGraphicFramePr>
            <a:graphicFrameLocks noGrp="1"/>
          </p:cNvGraphicFramePr>
          <p:nvPr>
            <p:ph idx="1"/>
            <p:extLst>
              <p:ext uri="{D42A27DB-BD31-4B8C-83A1-F6EECF244321}">
                <p14:modId xmlns:p14="http://schemas.microsoft.com/office/powerpoint/2010/main" val="1812088052"/>
              </p:ext>
            </p:extLst>
          </p:nvPr>
        </p:nvGraphicFramePr>
        <p:xfrm>
          <a:off x="838793" y="1941680"/>
          <a:ext cx="10514417" cy="4234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088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5F9FA-9BCB-9852-14C1-01B9090C887D}"/>
              </a:ext>
            </a:extLst>
          </p:cNvPr>
          <p:cNvSpPr>
            <a:spLocks noGrp="1"/>
          </p:cNvSpPr>
          <p:nvPr>
            <p:ph type="title"/>
          </p:nvPr>
        </p:nvSpPr>
        <p:spPr>
          <a:xfrm>
            <a:off x="838200" y="685800"/>
            <a:ext cx="5257800" cy="1622502"/>
          </a:xfrm>
        </p:spPr>
        <p:txBody>
          <a:bodyPr>
            <a:normAutofit fontScale="90000"/>
          </a:bodyPr>
          <a:lstStyle/>
          <a:p>
            <a:pPr>
              <a:lnSpc>
                <a:spcPct val="90000"/>
              </a:lnSpc>
            </a:pPr>
            <a:r>
              <a:rPr lang="en-CA" sz="4000" dirty="0"/>
              <a:t>How did I approach ungrading with students?</a:t>
            </a:r>
          </a:p>
        </p:txBody>
      </p:sp>
      <p:sp>
        <p:nvSpPr>
          <p:cNvPr id="3" name="Content Placeholder 2">
            <a:extLst>
              <a:ext uri="{FF2B5EF4-FFF2-40B4-BE49-F238E27FC236}">
                <a16:creationId xmlns:a16="http://schemas.microsoft.com/office/drawing/2014/main" id="{51D70C3B-44D0-9C9D-A3E9-18F45B05CCB9}"/>
              </a:ext>
            </a:extLst>
          </p:cNvPr>
          <p:cNvSpPr>
            <a:spLocks noGrp="1"/>
          </p:cNvSpPr>
          <p:nvPr>
            <p:ph idx="1"/>
          </p:nvPr>
        </p:nvSpPr>
        <p:spPr>
          <a:xfrm>
            <a:off x="838200" y="2427698"/>
            <a:ext cx="5257799" cy="3744502"/>
          </a:xfrm>
        </p:spPr>
        <p:txBody>
          <a:bodyPr>
            <a:normAutofit fontScale="92500" lnSpcReduction="10000"/>
          </a:bodyPr>
          <a:lstStyle/>
          <a:p>
            <a:r>
              <a:rPr lang="en-CA" sz="2400" dirty="0"/>
              <a:t>With intention and by establishing trust.</a:t>
            </a:r>
          </a:p>
          <a:p>
            <a:r>
              <a:rPr lang="en-CA" sz="2400" dirty="0"/>
              <a:t>Shared resources with students to read after I introduced the concept in week 1.</a:t>
            </a:r>
          </a:p>
          <a:p>
            <a:r>
              <a:rPr lang="en-CA" sz="2400" dirty="0"/>
              <a:t>Conducted an anonymous Q&amp;A session with students in week 2.</a:t>
            </a:r>
          </a:p>
          <a:p>
            <a:r>
              <a:rPr lang="en-CA" sz="2400" dirty="0"/>
              <a:t>Explained in detail how the grade would be determined.</a:t>
            </a:r>
          </a:p>
          <a:p>
            <a:pPr marL="0" indent="0">
              <a:buNone/>
            </a:pPr>
            <a:endParaRPr lang="en-CA" sz="2400" dirty="0"/>
          </a:p>
        </p:txBody>
      </p:sp>
      <p:pic>
        <p:nvPicPr>
          <p:cNvPr id="5" name="Picture 4" descr="Question marks in a line and one question mark is lit">
            <a:extLst>
              <a:ext uri="{FF2B5EF4-FFF2-40B4-BE49-F238E27FC236}">
                <a16:creationId xmlns:a16="http://schemas.microsoft.com/office/drawing/2014/main" id="{FD310326-792B-217A-CBE2-4EB8D3BCD0C3}"/>
              </a:ext>
            </a:extLst>
          </p:cNvPr>
          <p:cNvPicPr>
            <a:picLocks noChangeAspect="1"/>
          </p:cNvPicPr>
          <p:nvPr/>
        </p:nvPicPr>
        <p:blipFill rotWithShape="1">
          <a:blip r:embed="rId3">
            <a:extLst>
              <a:ext uri="{28A0092B-C50C-407E-A947-70E740481C1C}">
                <a14:useLocalDpi xmlns:a14="http://schemas.microsoft.com/office/drawing/2010/main" val="0"/>
              </a:ext>
            </a:extLst>
          </a:blip>
          <a:srcRect r="41953" b="1"/>
          <a:stretch/>
        </p:blipFill>
        <p:spPr>
          <a:xfrm>
            <a:off x="6662889" y="596644"/>
            <a:ext cx="4925879" cy="5664375"/>
          </a:xfrm>
          <a:prstGeom prst="rect">
            <a:avLst/>
          </a:prstGeom>
        </p:spPr>
      </p:pic>
    </p:spTree>
    <p:extLst>
      <p:ext uri="{BB962C8B-B14F-4D97-AF65-F5344CB8AC3E}">
        <p14:creationId xmlns:p14="http://schemas.microsoft.com/office/powerpoint/2010/main" val="396880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ground image - Empty speech bubbles">
            <a:extLst>
              <a:ext uri="{FF2B5EF4-FFF2-40B4-BE49-F238E27FC236}">
                <a16:creationId xmlns:a16="http://schemas.microsoft.com/office/drawing/2014/main" id="{CBDE2038-BD4C-E822-07F8-E1FD21CA5E97}"/>
              </a:ext>
            </a:extLst>
          </p:cNvPr>
          <p:cNvPicPr>
            <a:picLocks noChangeAspect="1"/>
          </p:cNvPicPr>
          <p:nvPr/>
        </p:nvPicPr>
        <p:blipFill rotWithShape="1">
          <a:blip r:embed="rId3"/>
          <a:srcRect t="5516" b="10215"/>
          <a:stretch/>
        </p:blipFill>
        <p:spPr>
          <a:xfrm>
            <a:off x="20" y="10"/>
            <a:ext cx="12191979" cy="6857990"/>
          </a:xfrm>
          <a:prstGeom prst="rect">
            <a:avLst/>
          </a:prstGeom>
        </p:spPr>
      </p:pic>
      <p:sp>
        <p:nvSpPr>
          <p:cNvPr id="11" name="Rectangle 10">
            <a:extLst>
              <a:ext uri="{FF2B5EF4-FFF2-40B4-BE49-F238E27FC236}">
                <a16:creationId xmlns:a16="http://schemas.microsoft.com/office/drawing/2014/main" id="{F7C2A816-955C-4079-AAAB-066EBD441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55828" y="0"/>
            <a:ext cx="8543515" cy="6858000"/>
          </a:xfrm>
          <a:prstGeom prst="rect">
            <a:avLst/>
          </a:prstGeom>
          <a:gradFill flip="none" rotWithShape="1">
            <a:gsLst>
              <a:gs pos="0">
                <a:schemeClr val="tx2">
                  <a:lumMod val="50000"/>
                  <a:alpha val="0"/>
                </a:schemeClr>
              </a:gs>
              <a:gs pos="58000">
                <a:srgbClr val="0E0D12">
                  <a:alpha val="58000"/>
                </a:srgbClr>
              </a:gs>
              <a:gs pos="93000">
                <a:srgbClr val="000000">
                  <a:alpha val="5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E6935-8535-593A-260E-EA10A334F834}"/>
              </a:ext>
            </a:extLst>
          </p:cNvPr>
          <p:cNvSpPr>
            <a:spLocks noGrp="1"/>
          </p:cNvSpPr>
          <p:nvPr>
            <p:ph type="title"/>
          </p:nvPr>
        </p:nvSpPr>
        <p:spPr>
          <a:xfrm>
            <a:off x="7069911" y="3310359"/>
            <a:ext cx="4892948" cy="3427867"/>
          </a:xfrm>
        </p:spPr>
        <p:txBody>
          <a:bodyPr vert="horz" lIns="91440" tIns="45720" rIns="91440" bIns="45720" rtlCol="0" anchor="t">
            <a:normAutofit/>
          </a:bodyPr>
          <a:lstStyle/>
          <a:p>
            <a:pPr algn="r"/>
            <a:r>
              <a:rPr lang="en-US" sz="6100" dirty="0">
                <a:solidFill>
                  <a:srgbClr val="FFFFFF"/>
                </a:solidFill>
              </a:rPr>
              <a:t>What did the students think?</a:t>
            </a:r>
          </a:p>
        </p:txBody>
      </p:sp>
    </p:spTree>
    <p:extLst>
      <p:ext uri="{BB962C8B-B14F-4D97-AF65-F5344CB8AC3E}">
        <p14:creationId xmlns:p14="http://schemas.microsoft.com/office/powerpoint/2010/main" val="2056762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1792" y="790898"/>
            <a:ext cx="3602736" cy="4526280"/>
          </a:xfrm>
        </p:spPr>
        <p:txBody>
          <a:bodyPr>
            <a:normAutofit/>
          </a:bodyPr>
          <a:lstStyle/>
          <a:p>
            <a:r>
              <a:rPr lang="en-CA" b="1" dirty="0">
                <a:ea typeface="+mj-lt"/>
                <a:cs typeface="+mj-lt"/>
              </a:rPr>
              <a:t>Learning </a:t>
            </a:r>
            <a:br>
              <a:rPr lang="en-CA" b="1" dirty="0">
                <a:ea typeface="+mj-lt"/>
                <a:cs typeface="+mj-lt"/>
              </a:rPr>
            </a:br>
            <a:br>
              <a:rPr lang="en-CA" b="1" dirty="0">
                <a:ea typeface="+mj-lt"/>
                <a:cs typeface="+mj-lt"/>
              </a:rPr>
            </a:br>
            <a:r>
              <a:rPr lang="en-CA" sz="2200" b="0" dirty="0">
                <a:cs typeface="Calibri"/>
              </a:rPr>
              <a:t>73% of respondents agree that ungrading enhanced learning in the course.</a:t>
            </a:r>
            <a:br>
              <a:rPr lang="en-CA" sz="2200" dirty="0">
                <a:cs typeface="Calibri"/>
              </a:rPr>
            </a:br>
            <a:endParaRPr lang="en-CA" sz="2200" dirty="0">
              <a:cs typeface="Calibri"/>
            </a:endParaRPr>
          </a:p>
        </p:txBody>
      </p:sp>
      <p:sp>
        <p:nvSpPr>
          <p:cNvPr id="3" name="Content Placeholder 2"/>
          <p:cNvSpPr>
            <a:spLocks noGrp="1"/>
          </p:cNvSpPr>
          <p:nvPr>
            <p:ph idx="1"/>
          </p:nvPr>
        </p:nvSpPr>
        <p:spPr>
          <a:xfrm>
            <a:off x="5434149" y="932688"/>
            <a:ext cx="5916603" cy="5643476"/>
          </a:xfrm>
        </p:spPr>
        <p:txBody>
          <a:bodyPr vert="horz" lIns="101574" tIns="50787" rIns="101574" bIns="50787" rtlCol="0" anchor="ctr">
            <a:noAutofit/>
          </a:bodyPr>
          <a:lstStyle/>
          <a:p>
            <a:pPr>
              <a:lnSpc>
                <a:spcPct val="100000"/>
              </a:lnSpc>
              <a:spcBef>
                <a:spcPts val="1555"/>
              </a:spcBef>
              <a:spcAft>
                <a:spcPts val="111"/>
              </a:spcAft>
            </a:pPr>
            <a:r>
              <a:rPr lang="en-CA" sz="2400" dirty="0">
                <a:ea typeface="Calibri" panose="020F0502020204030204" pitchFamily="34" charset="0"/>
                <a:cs typeface="Calibri"/>
              </a:rPr>
              <a:t>“I really like it – I think it takes the focus off the grade and onto the learning. It made me accountable for my work and enhanced the connection between the effort and the grade.”</a:t>
            </a:r>
          </a:p>
          <a:p>
            <a:pPr>
              <a:lnSpc>
                <a:spcPct val="100000"/>
              </a:lnSpc>
              <a:spcBef>
                <a:spcPts val="1555"/>
              </a:spcBef>
              <a:spcAft>
                <a:spcPts val="111"/>
              </a:spcAft>
            </a:pPr>
            <a:r>
              <a:rPr lang="en-CA" sz="2400" i="1" dirty="0">
                <a:ea typeface="Calibri" panose="020F0502020204030204" pitchFamily="34" charset="0"/>
                <a:cs typeface="Times New Roman" panose="02020603050405020304" pitchFamily="18" charset="0"/>
              </a:rPr>
              <a:t>Instructor observation – final grades (A- average) were equivalent to those in previous semesters with grades ranging from a C+ to A+.  </a:t>
            </a:r>
            <a:br>
              <a:rPr lang="en-CA" sz="2400" dirty="0">
                <a:ea typeface="+mn-lt"/>
                <a:cs typeface="+mn-lt"/>
              </a:rPr>
            </a:br>
            <a:endParaRPr lang="en-CA" sz="2400" dirty="0">
              <a:ea typeface="+mn-lt"/>
              <a:cs typeface="+mn-lt"/>
            </a:endParaRPr>
          </a:p>
        </p:txBody>
      </p:sp>
    </p:spTree>
    <p:extLst>
      <p:ext uri="{BB962C8B-B14F-4D97-AF65-F5344CB8AC3E}">
        <p14:creationId xmlns:p14="http://schemas.microsoft.com/office/powerpoint/2010/main" val="127660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1791" y="1161288"/>
            <a:ext cx="3971107" cy="4526280"/>
          </a:xfrm>
        </p:spPr>
        <p:txBody>
          <a:bodyPr>
            <a:normAutofit/>
          </a:bodyPr>
          <a:lstStyle/>
          <a:p>
            <a:r>
              <a:rPr lang="en-CA" b="1" dirty="0">
                <a:ea typeface="+mj-lt"/>
                <a:cs typeface="+mj-lt"/>
              </a:rPr>
              <a:t>Motivation  </a:t>
            </a:r>
            <a:br>
              <a:rPr lang="en-CA" b="1" dirty="0">
                <a:ea typeface="+mj-lt"/>
                <a:cs typeface="+mj-lt"/>
              </a:rPr>
            </a:br>
            <a:br>
              <a:rPr lang="en-CA" b="1" dirty="0">
                <a:ea typeface="+mj-lt"/>
                <a:cs typeface="+mj-lt"/>
              </a:rPr>
            </a:br>
            <a:r>
              <a:rPr lang="en-CA" sz="2200" b="0" dirty="0">
                <a:cs typeface="Calibri"/>
              </a:rPr>
              <a:t>64% of respondents agreed that they were motivated to complete assignments even when the instructor was not providing a grade.</a:t>
            </a:r>
            <a:br>
              <a:rPr lang="en-CA" dirty="0">
                <a:cs typeface="Calibri"/>
              </a:rPr>
            </a:br>
            <a:endParaRPr lang="en-CA" dirty="0">
              <a:cs typeface="Calibri"/>
            </a:endParaRPr>
          </a:p>
        </p:txBody>
      </p:sp>
      <p:sp>
        <p:nvSpPr>
          <p:cNvPr id="3" name="Content Placeholder 2"/>
          <p:cNvSpPr>
            <a:spLocks noGrp="1"/>
          </p:cNvSpPr>
          <p:nvPr>
            <p:ph idx="1"/>
          </p:nvPr>
        </p:nvSpPr>
        <p:spPr>
          <a:xfrm>
            <a:off x="5434149" y="275573"/>
            <a:ext cx="5916603" cy="6582427"/>
          </a:xfrm>
        </p:spPr>
        <p:txBody>
          <a:bodyPr vert="horz" lIns="101574" tIns="50787" rIns="101574" bIns="50787" rtlCol="0" anchor="ctr">
            <a:noAutofit/>
          </a:bodyPr>
          <a:lstStyle/>
          <a:p>
            <a:pPr>
              <a:lnSpc>
                <a:spcPct val="100000"/>
              </a:lnSpc>
              <a:spcBef>
                <a:spcPts val="1555"/>
              </a:spcBef>
              <a:spcAft>
                <a:spcPts val="111"/>
              </a:spcAft>
            </a:pPr>
            <a:r>
              <a:rPr lang="en-CA" sz="2400" dirty="0">
                <a:cs typeface="Calibri"/>
              </a:rPr>
              <a:t>“It does force you to think about your grade &amp; the effort you put into an assignment, rather than doing it &amp; moving on right away.”</a:t>
            </a:r>
          </a:p>
          <a:p>
            <a:pPr>
              <a:lnSpc>
                <a:spcPct val="100000"/>
              </a:lnSpc>
              <a:spcBef>
                <a:spcPts val="1555"/>
              </a:spcBef>
              <a:spcAft>
                <a:spcPts val="111"/>
              </a:spcAft>
            </a:pPr>
            <a:r>
              <a:rPr lang="en-CA" sz="2400" i="1" dirty="0">
                <a:cs typeface="Calibri"/>
              </a:rPr>
              <a:t>Instructor observations – Students completed assignments but often left them till the last possible date to submit reducing the usefulness of the feedback provided.  </a:t>
            </a:r>
            <a:endParaRPr lang="en-CA" sz="2400" dirty="0">
              <a:ea typeface="+mn-lt"/>
              <a:cs typeface="+mn-lt"/>
            </a:endParaRPr>
          </a:p>
        </p:txBody>
      </p:sp>
    </p:spTree>
    <p:extLst>
      <p:ext uri="{BB962C8B-B14F-4D97-AF65-F5344CB8AC3E}">
        <p14:creationId xmlns:p14="http://schemas.microsoft.com/office/powerpoint/2010/main" val="92350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1792" y="1161288"/>
            <a:ext cx="3602736" cy="4526280"/>
          </a:xfrm>
        </p:spPr>
        <p:txBody>
          <a:bodyPr>
            <a:normAutofit/>
          </a:bodyPr>
          <a:lstStyle/>
          <a:p>
            <a:r>
              <a:rPr lang="en-CA" b="1" dirty="0">
                <a:ea typeface="+mj-lt"/>
                <a:cs typeface="+mj-lt"/>
              </a:rPr>
              <a:t>Anxiety  </a:t>
            </a:r>
            <a:br>
              <a:rPr lang="en-CA" b="1" dirty="0">
                <a:ea typeface="+mj-lt"/>
                <a:cs typeface="+mj-lt"/>
              </a:rPr>
            </a:br>
            <a:br>
              <a:rPr lang="en-CA" b="1" dirty="0">
                <a:ea typeface="+mj-lt"/>
                <a:cs typeface="+mj-lt"/>
              </a:rPr>
            </a:br>
            <a:r>
              <a:rPr lang="en-CA" sz="2200" b="0" dirty="0">
                <a:cs typeface="Calibri"/>
              </a:rPr>
              <a:t>36% of respondents noted less anxiety but the same % felt more anxious</a:t>
            </a:r>
            <a:br>
              <a:rPr lang="en-CA" sz="4000" dirty="0">
                <a:cs typeface="Calibri"/>
              </a:rPr>
            </a:br>
            <a:endParaRPr lang="en-CA" dirty="0">
              <a:cs typeface="Calibri"/>
            </a:endParaRPr>
          </a:p>
        </p:txBody>
      </p:sp>
      <p:sp>
        <p:nvSpPr>
          <p:cNvPr id="3" name="Content Placeholder 2"/>
          <p:cNvSpPr>
            <a:spLocks noGrp="1"/>
          </p:cNvSpPr>
          <p:nvPr>
            <p:ph idx="1"/>
          </p:nvPr>
        </p:nvSpPr>
        <p:spPr>
          <a:xfrm>
            <a:off x="4955822" y="428978"/>
            <a:ext cx="6874933" cy="6111830"/>
          </a:xfrm>
        </p:spPr>
        <p:txBody>
          <a:bodyPr vert="horz" lIns="101574" tIns="50787" rIns="101574" bIns="50787" rtlCol="0" anchor="ctr">
            <a:noAutofit/>
          </a:bodyPr>
          <a:lstStyle/>
          <a:p>
            <a:pPr lvl="1">
              <a:lnSpc>
                <a:spcPct val="100000"/>
              </a:lnSpc>
              <a:spcAft>
                <a:spcPts val="889"/>
              </a:spcAft>
            </a:pPr>
            <a:r>
              <a:rPr lang="en-CA" sz="2400" dirty="0">
                <a:ea typeface="Calibri" panose="020F0502020204030204" pitchFamily="34" charset="0"/>
                <a:cs typeface="Times New Roman" panose="02020603050405020304" pitchFamily="18" charset="0"/>
              </a:rPr>
              <a:t>“In theory it is great, but in actuality in a system and world that does not operate like this, I felt more anxious about my grades…”</a:t>
            </a:r>
          </a:p>
          <a:p>
            <a:pPr lvl="1">
              <a:lnSpc>
                <a:spcPct val="100000"/>
              </a:lnSpc>
              <a:spcAft>
                <a:spcPts val="889"/>
              </a:spcAft>
            </a:pPr>
            <a:r>
              <a:rPr lang="en-CA" sz="2400" dirty="0">
                <a:ea typeface="Calibri" panose="020F0502020204030204" pitchFamily="34" charset="0"/>
                <a:cs typeface="Times New Roman" panose="02020603050405020304" pitchFamily="18" charset="0"/>
              </a:rPr>
              <a:t>“…often times students feel grades are set in stone and we do not have a say in them.  It can become stressful when a student has put a lot of effort but the teacher is unable to see this because they only see the submitted work…”</a:t>
            </a:r>
          </a:p>
          <a:p>
            <a:pPr lvl="1">
              <a:lnSpc>
                <a:spcPct val="100000"/>
              </a:lnSpc>
              <a:spcAft>
                <a:spcPts val="889"/>
              </a:spcAft>
            </a:pPr>
            <a:r>
              <a:rPr lang="en-CA" sz="2400" i="1" dirty="0">
                <a:ea typeface="Calibri" panose="020F0502020204030204" pitchFamily="34" charset="0"/>
                <a:cs typeface="Times New Roman" panose="02020603050405020304" pitchFamily="18" charset="0"/>
              </a:rPr>
              <a:t>Instructor observation – Continued conversations around ungrading are key</a:t>
            </a:r>
            <a:endParaRPr lang="en-CA" sz="2400" dirty="0">
              <a:ea typeface="+mn-lt"/>
              <a:cs typeface="+mn-lt"/>
            </a:endParaRPr>
          </a:p>
        </p:txBody>
      </p:sp>
    </p:spTree>
    <p:extLst>
      <p:ext uri="{BB962C8B-B14F-4D97-AF65-F5344CB8AC3E}">
        <p14:creationId xmlns:p14="http://schemas.microsoft.com/office/powerpoint/2010/main" val="104869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33367" y="663577"/>
            <a:ext cx="3602736" cy="4550580"/>
          </a:xfrm>
        </p:spPr>
        <p:txBody>
          <a:bodyPr>
            <a:normAutofit fontScale="90000"/>
          </a:bodyPr>
          <a:lstStyle/>
          <a:p>
            <a:r>
              <a:rPr lang="en-CA" b="1" dirty="0">
                <a:ea typeface="+mj-lt"/>
                <a:cs typeface="+mj-lt"/>
              </a:rPr>
              <a:t>Risk taking </a:t>
            </a:r>
            <a:br>
              <a:rPr lang="en-CA" b="1" dirty="0">
                <a:ea typeface="+mj-lt"/>
                <a:cs typeface="+mj-lt"/>
              </a:rPr>
            </a:br>
            <a:br>
              <a:rPr lang="en-CA" b="1" dirty="0">
                <a:ea typeface="+mj-lt"/>
                <a:cs typeface="+mj-lt"/>
              </a:rPr>
            </a:br>
            <a:r>
              <a:rPr lang="en-CA" sz="2200" b="0" dirty="0">
                <a:cs typeface="Calibri"/>
              </a:rPr>
              <a:t>73% of respondents reported strong agreement that ungrading allowed them to try new things.</a:t>
            </a:r>
            <a:br>
              <a:rPr lang="en-CA" sz="2200" b="0" dirty="0">
                <a:cs typeface="Calibri"/>
              </a:rPr>
            </a:br>
            <a:endParaRPr lang="en-CA" sz="2200" b="0" dirty="0">
              <a:cs typeface="Calibri"/>
            </a:endParaRPr>
          </a:p>
        </p:txBody>
      </p:sp>
      <p:sp>
        <p:nvSpPr>
          <p:cNvPr id="3" name="Content Placeholder 2"/>
          <p:cNvSpPr>
            <a:spLocks noGrp="1"/>
          </p:cNvSpPr>
          <p:nvPr>
            <p:ph idx="1"/>
          </p:nvPr>
        </p:nvSpPr>
        <p:spPr>
          <a:xfrm>
            <a:off x="5123145" y="300625"/>
            <a:ext cx="6764055" cy="6557375"/>
          </a:xfrm>
        </p:spPr>
        <p:txBody>
          <a:bodyPr vert="horz" lIns="101574" tIns="50787" rIns="101574" bIns="50787" rtlCol="0" anchor="ctr">
            <a:noAutofit/>
          </a:bodyPr>
          <a:lstStyle/>
          <a:p>
            <a:pPr>
              <a:lnSpc>
                <a:spcPct val="100000"/>
              </a:lnSpc>
              <a:spcBef>
                <a:spcPts val="1555"/>
              </a:spcBef>
              <a:spcAft>
                <a:spcPts val="111"/>
              </a:spcAft>
            </a:pPr>
            <a:r>
              <a:rPr lang="en-CA" sz="2400" dirty="0">
                <a:cs typeface="Calibri"/>
              </a:rPr>
              <a:t>“This type of feedback and cooperative learning was mind-blowing and eye opening…the idea of schooling immediately shifted from “What do I need to do to prove I am good enough at this topic” to “How can I showcase my efforts in this topic”.  The difference turns learning from a pressured experience into a collaborative, fun and invigorating experience.”</a:t>
            </a:r>
          </a:p>
          <a:p>
            <a:pPr>
              <a:lnSpc>
                <a:spcPct val="100000"/>
              </a:lnSpc>
              <a:spcBef>
                <a:spcPts val="1555"/>
              </a:spcBef>
              <a:spcAft>
                <a:spcPts val="111"/>
              </a:spcAft>
            </a:pPr>
            <a:r>
              <a:rPr lang="en-CA" sz="2400" i="1" dirty="0">
                <a:cs typeface="Calibri"/>
              </a:rPr>
              <a:t>Instructor observations – Individual choice in demonstration of learning was impactful.</a:t>
            </a:r>
            <a:endParaRPr lang="en-CA" sz="2400" dirty="0">
              <a:ea typeface="+mn-lt"/>
              <a:cs typeface="+mn-lt"/>
            </a:endParaRPr>
          </a:p>
        </p:txBody>
      </p:sp>
    </p:spTree>
    <p:extLst>
      <p:ext uri="{BB962C8B-B14F-4D97-AF65-F5344CB8AC3E}">
        <p14:creationId xmlns:p14="http://schemas.microsoft.com/office/powerpoint/2010/main" val="113932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2850D-60FB-567D-8A0B-9C8CAC276E95}"/>
              </a:ext>
            </a:extLst>
          </p:cNvPr>
          <p:cNvSpPr>
            <a:spLocks noGrp="1"/>
          </p:cNvSpPr>
          <p:nvPr>
            <p:ph type="title"/>
          </p:nvPr>
        </p:nvSpPr>
        <p:spPr>
          <a:xfrm>
            <a:off x="864860" y="1932971"/>
            <a:ext cx="3602736" cy="2411933"/>
          </a:xfrm>
        </p:spPr>
        <p:txBody>
          <a:bodyPr>
            <a:normAutofit/>
          </a:bodyPr>
          <a:lstStyle/>
          <a:p>
            <a:r>
              <a:rPr lang="en-CA" dirty="0"/>
              <a:t>Student workload</a:t>
            </a:r>
          </a:p>
        </p:txBody>
      </p:sp>
      <p:sp>
        <p:nvSpPr>
          <p:cNvPr id="3" name="Content Placeholder 2">
            <a:extLst>
              <a:ext uri="{FF2B5EF4-FFF2-40B4-BE49-F238E27FC236}">
                <a16:creationId xmlns:a16="http://schemas.microsoft.com/office/drawing/2014/main" id="{5F90C67A-59BF-6808-560E-0DC035305131}"/>
              </a:ext>
            </a:extLst>
          </p:cNvPr>
          <p:cNvSpPr>
            <a:spLocks noGrp="1"/>
          </p:cNvSpPr>
          <p:nvPr>
            <p:ph idx="1"/>
          </p:nvPr>
        </p:nvSpPr>
        <p:spPr>
          <a:xfrm>
            <a:off x="5434149" y="932688"/>
            <a:ext cx="6136059" cy="4992624"/>
          </a:xfrm>
        </p:spPr>
        <p:txBody>
          <a:bodyPr anchor="ctr">
            <a:noAutofit/>
          </a:bodyPr>
          <a:lstStyle/>
          <a:p>
            <a:r>
              <a:rPr lang="en-CA" sz="2200" dirty="0"/>
              <a:t>“Writing the process letters added more stress during the class.  Right when I thought I was almost done, I remembered I had to write the letter as well.  It felt like a whole other assignment.”</a:t>
            </a:r>
          </a:p>
          <a:p>
            <a:r>
              <a:rPr lang="en-CA" sz="2200" dirty="0"/>
              <a:t>“I would put a larger emphasis on smaller, more periodic updates instead of a submission, feedback and collaborative grading procedure.”</a:t>
            </a:r>
          </a:p>
          <a:p>
            <a:r>
              <a:rPr lang="en-CA" sz="2200" i="1" dirty="0"/>
              <a:t>Instructor observation – I need to be clearer about workload expectations and connect assignments and process letters more explicitly.</a:t>
            </a:r>
          </a:p>
        </p:txBody>
      </p:sp>
    </p:spTree>
    <p:extLst>
      <p:ext uri="{BB962C8B-B14F-4D97-AF65-F5344CB8AC3E}">
        <p14:creationId xmlns:p14="http://schemas.microsoft.com/office/powerpoint/2010/main" val="23606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larm clocks in a line">
            <a:extLst>
              <a:ext uri="{FF2B5EF4-FFF2-40B4-BE49-F238E27FC236}">
                <a16:creationId xmlns:a16="http://schemas.microsoft.com/office/drawing/2014/main" id="{F5099279-89CA-5013-CC6D-7387992E7065}"/>
              </a:ext>
            </a:extLst>
          </p:cNvPr>
          <p:cNvPicPr>
            <a:picLocks noChangeAspect="1"/>
          </p:cNvPicPr>
          <p:nvPr/>
        </p:nvPicPr>
        <p:blipFill rotWithShape="1">
          <a:blip r:embed="rId3"/>
          <a:srcRect l="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4D71E64B-9F70-4956-A351-D707CAB0A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524" y="0"/>
            <a:ext cx="12188952" cy="4076943"/>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C94A6-E434-F375-19C7-1279E2B6EA27}"/>
              </a:ext>
            </a:extLst>
          </p:cNvPr>
          <p:cNvSpPr>
            <a:spLocks noGrp="1"/>
          </p:cNvSpPr>
          <p:nvPr>
            <p:ph type="title"/>
          </p:nvPr>
        </p:nvSpPr>
        <p:spPr>
          <a:xfrm>
            <a:off x="841248" y="978408"/>
            <a:ext cx="5021182" cy="1736857"/>
          </a:xfrm>
        </p:spPr>
        <p:txBody>
          <a:bodyPr vert="horz" lIns="91440" tIns="45720" rIns="91440" bIns="45720" rtlCol="0" anchor="t">
            <a:normAutofit/>
          </a:bodyPr>
          <a:lstStyle/>
          <a:p>
            <a:pPr>
              <a:lnSpc>
                <a:spcPct val="90000"/>
              </a:lnSpc>
            </a:pPr>
            <a:r>
              <a:rPr lang="en-US" sz="3800">
                <a:solidFill>
                  <a:srgbClr val="FFFFFF"/>
                </a:solidFill>
              </a:rPr>
              <a:t>What would I do differently next time?</a:t>
            </a:r>
          </a:p>
        </p:txBody>
      </p:sp>
    </p:spTree>
    <p:extLst>
      <p:ext uri="{BB962C8B-B14F-4D97-AF65-F5344CB8AC3E}">
        <p14:creationId xmlns:p14="http://schemas.microsoft.com/office/powerpoint/2010/main" val="361120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g-covered mountain">
            <a:extLst>
              <a:ext uri="{FF2B5EF4-FFF2-40B4-BE49-F238E27FC236}">
                <a16:creationId xmlns:a16="http://schemas.microsoft.com/office/drawing/2014/main" id="{793017F9-BA2F-64DE-FC40-0BCD9ACCF327}"/>
              </a:ext>
            </a:extLst>
          </p:cNvPr>
          <p:cNvPicPr>
            <a:picLocks noChangeAspect="1"/>
          </p:cNvPicPr>
          <p:nvPr/>
        </p:nvPicPr>
        <p:blipFill rotWithShape="1">
          <a:blip r:embed="rId3"/>
          <a:srcRect t="15730"/>
          <a:stretch/>
        </p:blipFill>
        <p:spPr>
          <a:xfrm>
            <a:off x="20" y="10"/>
            <a:ext cx="12191979" cy="6857990"/>
          </a:xfrm>
          <a:prstGeom prst="rect">
            <a:avLst/>
          </a:prstGeom>
        </p:spPr>
      </p:pic>
      <p:sp>
        <p:nvSpPr>
          <p:cNvPr id="11" name="Rectangle 10">
            <a:extLst>
              <a:ext uri="{FF2B5EF4-FFF2-40B4-BE49-F238E27FC236}">
                <a16:creationId xmlns:a16="http://schemas.microsoft.com/office/drawing/2014/main" id="{F7C2A816-955C-4079-AAAB-066EBD441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55828" y="0"/>
            <a:ext cx="8543515" cy="6858000"/>
          </a:xfrm>
          <a:prstGeom prst="rect">
            <a:avLst/>
          </a:prstGeom>
          <a:gradFill flip="none" rotWithShape="1">
            <a:gsLst>
              <a:gs pos="0">
                <a:schemeClr val="tx2">
                  <a:lumMod val="50000"/>
                  <a:alpha val="0"/>
                </a:schemeClr>
              </a:gs>
              <a:gs pos="58000">
                <a:srgbClr val="0E0D12">
                  <a:alpha val="58000"/>
                </a:srgbClr>
              </a:gs>
              <a:gs pos="93000">
                <a:srgbClr val="000000">
                  <a:alpha val="5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7ABC9-E5D3-75DA-F2FB-B9BE0B938272}"/>
              </a:ext>
            </a:extLst>
          </p:cNvPr>
          <p:cNvSpPr>
            <a:spLocks noGrp="1"/>
          </p:cNvSpPr>
          <p:nvPr>
            <p:ph type="title"/>
          </p:nvPr>
        </p:nvSpPr>
        <p:spPr>
          <a:xfrm>
            <a:off x="6977314" y="4676172"/>
            <a:ext cx="4892948" cy="1817225"/>
          </a:xfrm>
        </p:spPr>
        <p:txBody>
          <a:bodyPr vert="horz" lIns="91440" tIns="45720" rIns="91440" bIns="45720" rtlCol="0" anchor="t">
            <a:normAutofit/>
          </a:bodyPr>
          <a:lstStyle/>
          <a:p>
            <a:pPr algn="r"/>
            <a:r>
              <a:rPr lang="en-US" sz="4600" dirty="0">
                <a:solidFill>
                  <a:srgbClr val="FFFFFF"/>
                </a:solidFill>
              </a:rPr>
              <a:t>Acknowledging the land</a:t>
            </a:r>
          </a:p>
        </p:txBody>
      </p:sp>
    </p:spTree>
    <p:extLst>
      <p:ext uri="{BB962C8B-B14F-4D97-AF65-F5344CB8AC3E}">
        <p14:creationId xmlns:p14="http://schemas.microsoft.com/office/powerpoint/2010/main" val="2571671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869131-809F-4714-9B05-385CAF009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73B78C-C082-82D8-B5E0-AB7FC7691614}"/>
              </a:ext>
            </a:extLst>
          </p:cNvPr>
          <p:cNvSpPr>
            <a:spLocks noGrp="1"/>
          </p:cNvSpPr>
          <p:nvPr>
            <p:ph type="title"/>
          </p:nvPr>
        </p:nvSpPr>
        <p:spPr>
          <a:xfrm>
            <a:off x="6413112" y="596643"/>
            <a:ext cx="4988916" cy="1543441"/>
          </a:xfrm>
        </p:spPr>
        <p:txBody>
          <a:bodyPr anchor="b">
            <a:normAutofit/>
          </a:bodyPr>
          <a:lstStyle/>
          <a:p>
            <a:r>
              <a:rPr lang="en-CA" dirty="0"/>
              <a:t>Activity time</a:t>
            </a:r>
          </a:p>
        </p:txBody>
      </p:sp>
      <p:sp>
        <p:nvSpPr>
          <p:cNvPr id="3" name="Content Placeholder 2">
            <a:extLst>
              <a:ext uri="{FF2B5EF4-FFF2-40B4-BE49-F238E27FC236}">
                <a16:creationId xmlns:a16="http://schemas.microsoft.com/office/drawing/2014/main" id="{8BEC52A0-1F13-03BE-D6B0-96E743677C88}"/>
              </a:ext>
            </a:extLst>
          </p:cNvPr>
          <p:cNvSpPr>
            <a:spLocks noGrp="1"/>
          </p:cNvSpPr>
          <p:nvPr>
            <p:ph idx="1"/>
          </p:nvPr>
        </p:nvSpPr>
        <p:spPr>
          <a:xfrm>
            <a:off x="6413112" y="2372219"/>
            <a:ext cx="4368639" cy="3883313"/>
          </a:xfrm>
        </p:spPr>
        <p:txBody>
          <a:bodyPr>
            <a:normAutofit/>
          </a:bodyPr>
          <a:lstStyle/>
          <a:p>
            <a:pPr>
              <a:lnSpc>
                <a:spcPct val="100000"/>
              </a:lnSpc>
            </a:pPr>
            <a:r>
              <a:rPr lang="en-CA" dirty="0"/>
              <a:t>Choose you own adventure:</a:t>
            </a:r>
          </a:p>
          <a:p>
            <a:pPr>
              <a:lnSpc>
                <a:spcPct val="100000"/>
              </a:lnSpc>
            </a:pPr>
            <a:endParaRPr lang="en-CA" dirty="0"/>
          </a:p>
          <a:p>
            <a:pPr lvl="1">
              <a:lnSpc>
                <a:spcPct val="100000"/>
              </a:lnSpc>
            </a:pPr>
            <a:r>
              <a:rPr lang="en-CA" sz="2000" b="1" dirty="0"/>
              <a:t>Option A</a:t>
            </a:r>
            <a:r>
              <a:rPr lang="en-CA" sz="2000" dirty="0"/>
              <a:t> – join a breakout room and engage in a conversation on ungrading</a:t>
            </a:r>
          </a:p>
          <a:p>
            <a:pPr marL="457200" lvl="1" indent="0">
              <a:lnSpc>
                <a:spcPct val="100000"/>
              </a:lnSpc>
              <a:buNone/>
            </a:pPr>
            <a:endParaRPr lang="en-CA" sz="2000" dirty="0"/>
          </a:p>
          <a:p>
            <a:pPr lvl="1">
              <a:lnSpc>
                <a:spcPct val="100000"/>
              </a:lnSpc>
            </a:pPr>
            <a:r>
              <a:rPr lang="en-CA" sz="2000" b="1" dirty="0"/>
              <a:t>Option B</a:t>
            </a:r>
            <a:r>
              <a:rPr lang="en-CA" sz="2000" dirty="0"/>
              <a:t> – stay in the main room with your camera off and engage in some quiet personal reflection</a:t>
            </a:r>
          </a:p>
        </p:txBody>
      </p:sp>
      <p:pic>
        <p:nvPicPr>
          <p:cNvPr id="5" name="Picture 4" descr="Colored pencils inside a pencil holder which is on top of a wood table">
            <a:extLst>
              <a:ext uri="{FF2B5EF4-FFF2-40B4-BE49-F238E27FC236}">
                <a16:creationId xmlns:a16="http://schemas.microsoft.com/office/drawing/2014/main" id="{2C400B28-DF9E-8E0E-8119-17521AD5B5CE}"/>
              </a:ext>
            </a:extLst>
          </p:cNvPr>
          <p:cNvPicPr>
            <a:picLocks noChangeAspect="1"/>
          </p:cNvPicPr>
          <p:nvPr/>
        </p:nvPicPr>
        <p:blipFill rotWithShape="1">
          <a:blip r:embed="rId3">
            <a:extLst>
              <a:ext uri="{28A0092B-C50C-407E-A947-70E740481C1C}">
                <a14:useLocalDpi xmlns:a14="http://schemas.microsoft.com/office/drawing/2010/main" val="0"/>
              </a:ext>
            </a:extLst>
          </a:blip>
          <a:srcRect l="34464" r="-2" b="-2"/>
          <a:stretch/>
        </p:blipFill>
        <p:spPr>
          <a:xfrm>
            <a:off x="594359" y="596643"/>
            <a:ext cx="5555999" cy="5658889"/>
          </a:xfrm>
          <a:prstGeom prst="rect">
            <a:avLst/>
          </a:prstGeom>
        </p:spPr>
      </p:pic>
    </p:spTree>
    <p:extLst>
      <p:ext uri="{BB962C8B-B14F-4D97-AF65-F5344CB8AC3E}">
        <p14:creationId xmlns:p14="http://schemas.microsoft.com/office/powerpoint/2010/main" val="1916943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Background image - Hourglass and a calendar">
            <a:extLst>
              <a:ext uri="{FF2B5EF4-FFF2-40B4-BE49-F238E27FC236}">
                <a16:creationId xmlns:a16="http://schemas.microsoft.com/office/drawing/2014/main" id="{24067420-DB90-A952-C17E-518C5487DF9A}"/>
              </a:ext>
            </a:extLst>
          </p:cNvPr>
          <p:cNvPicPr>
            <a:picLocks noChangeAspect="1"/>
          </p:cNvPicPr>
          <p:nvPr/>
        </p:nvPicPr>
        <p:blipFill rotWithShape="1">
          <a:blip r:embed="rId3"/>
          <a:srcRect t="16024" r="-1" b="-1"/>
          <a:stretch/>
        </p:blipFill>
        <p:spPr>
          <a:xfrm>
            <a:off x="20" y="10"/>
            <a:ext cx="12188932" cy="6857990"/>
          </a:xfrm>
          <a:prstGeom prst="rect">
            <a:avLst/>
          </a:prstGeom>
        </p:spPr>
      </p:pic>
      <p:sp>
        <p:nvSpPr>
          <p:cNvPr id="10" name="Rectangle 9">
            <a:extLst>
              <a:ext uri="{FF2B5EF4-FFF2-40B4-BE49-F238E27FC236}">
                <a16:creationId xmlns:a16="http://schemas.microsoft.com/office/drawing/2014/main" id="{4D71E64B-9F70-4956-A351-D707CAB0A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524" y="0"/>
            <a:ext cx="12188952" cy="4076943"/>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EB7EE-2A9E-E3FA-5B17-7D39F3D7D0F7}"/>
              </a:ext>
            </a:extLst>
          </p:cNvPr>
          <p:cNvSpPr>
            <a:spLocks noGrp="1"/>
          </p:cNvSpPr>
          <p:nvPr>
            <p:ph type="title"/>
          </p:nvPr>
        </p:nvSpPr>
        <p:spPr>
          <a:xfrm>
            <a:off x="841248" y="978408"/>
            <a:ext cx="5021182" cy="1736857"/>
          </a:xfrm>
        </p:spPr>
        <p:txBody>
          <a:bodyPr vert="horz" lIns="91440" tIns="45720" rIns="91440" bIns="45720" rtlCol="0" anchor="t">
            <a:normAutofit/>
          </a:bodyPr>
          <a:lstStyle/>
          <a:p>
            <a:r>
              <a:rPr lang="en-US" dirty="0">
                <a:solidFill>
                  <a:srgbClr val="FFFFFF"/>
                </a:solidFill>
              </a:rPr>
              <a:t>Q&amp;A time</a:t>
            </a:r>
          </a:p>
        </p:txBody>
      </p:sp>
    </p:spTree>
    <p:extLst>
      <p:ext uri="{BB962C8B-B14F-4D97-AF65-F5344CB8AC3E}">
        <p14:creationId xmlns:p14="http://schemas.microsoft.com/office/powerpoint/2010/main" val="1946995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3DEF-C116-C6CE-76E4-1C5E61E4582C}"/>
              </a:ext>
            </a:extLst>
          </p:cNvPr>
          <p:cNvSpPr>
            <a:spLocks noGrp="1"/>
          </p:cNvSpPr>
          <p:nvPr>
            <p:ph type="title"/>
          </p:nvPr>
        </p:nvSpPr>
        <p:spPr/>
        <p:txBody>
          <a:bodyPr/>
          <a:lstStyle/>
          <a:p>
            <a:r>
              <a:rPr lang="en-CA" dirty="0"/>
              <a:t>Let’s stay in touch</a:t>
            </a:r>
          </a:p>
        </p:txBody>
      </p:sp>
      <p:sp>
        <p:nvSpPr>
          <p:cNvPr id="3" name="Content Placeholder 2">
            <a:extLst>
              <a:ext uri="{FF2B5EF4-FFF2-40B4-BE49-F238E27FC236}">
                <a16:creationId xmlns:a16="http://schemas.microsoft.com/office/drawing/2014/main" id="{9EA8DDE8-968C-BBE1-31D5-724FB27FBF98}"/>
              </a:ext>
            </a:extLst>
          </p:cNvPr>
          <p:cNvSpPr>
            <a:spLocks noGrp="1"/>
          </p:cNvSpPr>
          <p:nvPr>
            <p:ph idx="1"/>
          </p:nvPr>
        </p:nvSpPr>
        <p:spPr/>
        <p:txBody>
          <a:bodyPr/>
          <a:lstStyle/>
          <a:p>
            <a:r>
              <a:rPr lang="en-CA" dirty="0"/>
              <a:t>I would love to continue this conversation.  You can drop me an email or connect via socials.</a:t>
            </a:r>
          </a:p>
          <a:p>
            <a:r>
              <a:rPr lang="en-CA" dirty="0">
                <a:hlinkClick r:id="rId3"/>
              </a:rPr>
              <a:t>Claire.Hay@ufv.ca</a:t>
            </a:r>
            <a:endParaRPr lang="en-CA" dirty="0"/>
          </a:p>
          <a:p>
            <a:r>
              <a:rPr lang="en-CA" dirty="0"/>
              <a:t>@clairelhay (X)</a:t>
            </a:r>
          </a:p>
          <a:p>
            <a:r>
              <a:rPr lang="en-CA" dirty="0"/>
              <a:t>@clairehay.bsky.social</a:t>
            </a:r>
          </a:p>
        </p:txBody>
      </p:sp>
    </p:spTree>
    <p:extLst>
      <p:ext uri="{BB962C8B-B14F-4D97-AF65-F5344CB8AC3E}">
        <p14:creationId xmlns:p14="http://schemas.microsoft.com/office/powerpoint/2010/main" val="119739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5F6E-D8FD-B721-D2A9-BE940124EFC1}"/>
              </a:ext>
            </a:extLst>
          </p:cNvPr>
          <p:cNvSpPr>
            <a:spLocks noGrp="1"/>
          </p:cNvSpPr>
          <p:nvPr>
            <p:ph type="title"/>
          </p:nvPr>
        </p:nvSpPr>
        <p:spPr/>
        <p:txBody>
          <a:bodyPr/>
          <a:lstStyle/>
          <a:p>
            <a:r>
              <a:rPr lang="en-CA" dirty="0"/>
              <a:t>Shape of the session</a:t>
            </a:r>
          </a:p>
        </p:txBody>
      </p:sp>
      <p:sp>
        <p:nvSpPr>
          <p:cNvPr id="3" name="Content Placeholder 2">
            <a:extLst>
              <a:ext uri="{FF2B5EF4-FFF2-40B4-BE49-F238E27FC236}">
                <a16:creationId xmlns:a16="http://schemas.microsoft.com/office/drawing/2014/main" id="{1C0FA3BB-A763-FEF9-6B1A-45F1B181D18A}"/>
              </a:ext>
            </a:extLst>
          </p:cNvPr>
          <p:cNvSpPr>
            <a:spLocks noGrp="1"/>
          </p:cNvSpPr>
          <p:nvPr>
            <p:ph idx="1"/>
          </p:nvPr>
        </p:nvSpPr>
        <p:spPr/>
        <p:txBody>
          <a:bodyPr/>
          <a:lstStyle/>
          <a:p>
            <a:r>
              <a:rPr lang="en-CA" dirty="0"/>
              <a:t>An interactive warm up activity – grab your phones</a:t>
            </a:r>
          </a:p>
          <a:p>
            <a:r>
              <a:rPr lang="en-CA" dirty="0"/>
              <a:t>Ungrading Basics</a:t>
            </a:r>
          </a:p>
          <a:p>
            <a:r>
              <a:rPr lang="en-CA" dirty="0"/>
              <a:t>My ungrading story</a:t>
            </a:r>
          </a:p>
          <a:p>
            <a:r>
              <a:rPr lang="en-CA" dirty="0"/>
              <a:t>Student insights</a:t>
            </a:r>
          </a:p>
          <a:p>
            <a:r>
              <a:rPr lang="en-CA" dirty="0"/>
              <a:t>Activity – conversation or quiet thinking time</a:t>
            </a:r>
          </a:p>
          <a:p>
            <a:r>
              <a:rPr lang="en-CA" dirty="0"/>
              <a:t>Q&amp;A</a:t>
            </a:r>
          </a:p>
          <a:p>
            <a:endParaRPr lang="en-CA" dirty="0"/>
          </a:p>
        </p:txBody>
      </p:sp>
    </p:spTree>
    <p:extLst>
      <p:ext uri="{BB962C8B-B14F-4D97-AF65-F5344CB8AC3E}">
        <p14:creationId xmlns:p14="http://schemas.microsoft.com/office/powerpoint/2010/main" val="416453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632EE-3857-4EA2-311A-7177F6EA4696}"/>
              </a:ext>
            </a:extLst>
          </p:cNvPr>
          <p:cNvSpPr>
            <a:spLocks noGrp="1"/>
          </p:cNvSpPr>
          <p:nvPr>
            <p:ph type="title"/>
          </p:nvPr>
        </p:nvSpPr>
        <p:spPr>
          <a:xfrm>
            <a:off x="838198" y="256909"/>
            <a:ext cx="5257800" cy="2275480"/>
          </a:xfrm>
        </p:spPr>
        <p:txBody>
          <a:bodyPr>
            <a:normAutofit/>
          </a:bodyPr>
          <a:lstStyle/>
          <a:p>
            <a:r>
              <a:rPr lang="en-CA" dirty="0"/>
              <a:t>A warm-up activity</a:t>
            </a:r>
          </a:p>
        </p:txBody>
      </p:sp>
      <p:sp>
        <p:nvSpPr>
          <p:cNvPr id="3" name="Content Placeholder 2">
            <a:extLst>
              <a:ext uri="{FF2B5EF4-FFF2-40B4-BE49-F238E27FC236}">
                <a16:creationId xmlns:a16="http://schemas.microsoft.com/office/drawing/2014/main" id="{9E288993-E9C4-0615-949B-9446612C18F9}"/>
              </a:ext>
            </a:extLst>
          </p:cNvPr>
          <p:cNvSpPr>
            <a:spLocks noGrp="1"/>
          </p:cNvSpPr>
          <p:nvPr>
            <p:ph idx="1"/>
          </p:nvPr>
        </p:nvSpPr>
        <p:spPr>
          <a:xfrm>
            <a:off x="838199" y="3319796"/>
            <a:ext cx="5257799" cy="2852404"/>
          </a:xfrm>
        </p:spPr>
        <p:txBody>
          <a:bodyPr>
            <a:normAutofit/>
          </a:bodyPr>
          <a:lstStyle/>
          <a:p>
            <a:r>
              <a:rPr lang="en-CA" dirty="0"/>
              <a:t>Go to menti.com</a:t>
            </a:r>
          </a:p>
          <a:p>
            <a:r>
              <a:rPr lang="en-CA" dirty="0"/>
              <a:t>Enter code: 6406 2484</a:t>
            </a:r>
          </a:p>
          <a:p>
            <a:r>
              <a:rPr lang="en-CA" dirty="0"/>
              <a:t>Or use this QR code:</a:t>
            </a:r>
          </a:p>
          <a:p>
            <a:pPr marL="0" indent="0">
              <a:buNone/>
            </a:pPr>
            <a:endParaRPr lang="en-CA" dirty="0"/>
          </a:p>
        </p:txBody>
      </p:sp>
      <p:pic>
        <p:nvPicPr>
          <p:cNvPr id="5" name="Picture 4">
            <a:extLst>
              <a:ext uri="{FF2B5EF4-FFF2-40B4-BE49-F238E27FC236}">
                <a16:creationId xmlns:a16="http://schemas.microsoft.com/office/drawing/2014/main" id="{08D2090E-95C5-28AA-D2B7-C5B3792B320A}"/>
              </a:ext>
            </a:extLst>
          </p:cNvPr>
          <p:cNvPicPr>
            <a:picLocks noChangeAspect="1"/>
          </p:cNvPicPr>
          <p:nvPr/>
        </p:nvPicPr>
        <p:blipFill rotWithShape="1">
          <a:blip r:embed="rId3"/>
          <a:srcRect l="67319" t="31250" r="15151" b="24473"/>
          <a:stretch/>
        </p:blipFill>
        <p:spPr>
          <a:xfrm>
            <a:off x="3873391" y="1875091"/>
            <a:ext cx="4925879" cy="3732515"/>
          </a:xfrm>
          <a:prstGeom prst="rect">
            <a:avLst/>
          </a:prstGeom>
        </p:spPr>
      </p:pic>
    </p:spTree>
    <p:extLst>
      <p:ext uri="{BB962C8B-B14F-4D97-AF65-F5344CB8AC3E}">
        <p14:creationId xmlns:p14="http://schemas.microsoft.com/office/powerpoint/2010/main" val="316699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d cloud that answers the question from a student perspective: how does being graded make you feel?  Words include stress, challenge, GPA, procrastination, confusion, worry, nerves among others.">
            <a:extLst>
              <a:ext uri="{FF2B5EF4-FFF2-40B4-BE49-F238E27FC236}">
                <a16:creationId xmlns:a16="http://schemas.microsoft.com/office/drawing/2014/main" id="{79E89BE4-7007-CD5F-41BE-189002158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15" y="423746"/>
            <a:ext cx="10335464" cy="6088565"/>
          </a:xfrm>
          <a:prstGeom prst="rect">
            <a:avLst/>
          </a:prstGeom>
        </p:spPr>
      </p:pic>
    </p:spTree>
    <p:extLst>
      <p:ext uri="{BB962C8B-B14F-4D97-AF65-F5344CB8AC3E}">
        <p14:creationId xmlns:p14="http://schemas.microsoft.com/office/powerpoint/2010/main" val="1353262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1F92-B787-2B9D-B63E-939877C4F80D}"/>
              </a:ext>
            </a:extLst>
          </p:cNvPr>
          <p:cNvSpPr>
            <a:spLocks noGrp="1"/>
          </p:cNvSpPr>
          <p:nvPr>
            <p:ph type="title"/>
          </p:nvPr>
        </p:nvSpPr>
        <p:spPr/>
        <p:txBody>
          <a:bodyPr/>
          <a:lstStyle/>
          <a:p>
            <a:r>
              <a:rPr lang="en-CA" dirty="0"/>
              <a:t>What is ungrading?</a:t>
            </a:r>
          </a:p>
        </p:txBody>
      </p:sp>
      <p:sp>
        <p:nvSpPr>
          <p:cNvPr id="3" name="Content Placeholder 2">
            <a:extLst>
              <a:ext uri="{FF2B5EF4-FFF2-40B4-BE49-F238E27FC236}">
                <a16:creationId xmlns:a16="http://schemas.microsoft.com/office/drawing/2014/main" id="{9F54608E-4E00-3E97-2514-D0E1DC2D99C6}"/>
              </a:ext>
            </a:extLst>
          </p:cNvPr>
          <p:cNvSpPr>
            <a:spLocks noGrp="1"/>
          </p:cNvSpPr>
          <p:nvPr>
            <p:ph idx="1"/>
          </p:nvPr>
        </p:nvSpPr>
        <p:spPr/>
        <p:txBody>
          <a:bodyPr>
            <a:normAutofit lnSpcReduction="10000"/>
          </a:bodyPr>
          <a:lstStyle/>
          <a:p>
            <a:pPr marL="0" indent="0" algn="ctr">
              <a:buNone/>
            </a:pPr>
            <a:r>
              <a:rPr lang="en-CA" dirty="0"/>
              <a:t>“The word ‘ungrading’ means raising an eyebrow at grades as a systemic practice, distinct from simply ‘not grading.’ The word is a present participle, an ongoing process, not a static set of practices.  Ungrading is a systemic critique, a series of conversations </a:t>
            </a:r>
            <a:r>
              <a:rPr lang="en-CA" dirty="0" err="1"/>
              <a:t>idally</a:t>
            </a:r>
            <a:r>
              <a:rPr lang="en-CA" dirty="0"/>
              <a:t> drawing students into those conversations with the goal of engaging them as full agents in their own education.  For me, there aren’t a discrete set of best practices for ungrading, because different students learn in different ways at different times with different teachers in different disciplines at different institutions.  So, the work of teaching, the work of reimagining assessment, is necessarily idiosyncratic.” (p. 6)</a:t>
            </a:r>
          </a:p>
          <a:p>
            <a:pPr marL="0" indent="0" algn="ctr">
              <a:buNone/>
            </a:pPr>
            <a:endParaRPr lang="en-CA" dirty="0"/>
          </a:p>
          <a:p>
            <a:pPr marL="0" indent="0" algn="ctr">
              <a:buNone/>
            </a:pPr>
            <a:endParaRPr lang="en-CA" dirty="0"/>
          </a:p>
          <a:p>
            <a:pPr marL="0" indent="0">
              <a:buNone/>
            </a:pPr>
            <a:r>
              <a:rPr lang="en-CA" dirty="0"/>
              <a:t>Jesse </a:t>
            </a:r>
            <a:r>
              <a:rPr lang="en-CA" dirty="0" err="1"/>
              <a:t>Stommel</a:t>
            </a:r>
            <a:r>
              <a:rPr lang="en-CA" dirty="0"/>
              <a:t>.  2023. </a:t>
            </a:r>
            <a:r>
              <a:rPr lang="en-CA" i="1" dirty="0"/>
              <a:t>Undoing the Grade: Why we grade, and how to stop.  </a:t>
            </a:r>
            <a:r>
              <a:rPr lang="en-CA" dirty="0"/>
              <a:t>Hybrid Pedagogy, Denver, CO.</a:t>
            </a:r>
          </a:p>
        </p:txBody>
      </p:sp>
    </p:spTree>
    <p:extLst>
      <p:ext uri="{BB962C8B-B14F-4D97-AF65-F5344CB8AC3E}">
        <p14:creationId xmlns:p14="http://schemas.microsoft.com/office/powerpoint/2010/main" val="392895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45684" y="383823"/>
            <a:ext cx="10971566" cy="1143000"/>
          </a:xfrm>
        </p:spPr>
        <p:txBody>
          <a:bodyPr anchor="b"/>
          <a:lstStyle/>
          <a:p>
            <a:pPr algn="l"/>
            <a:r>
              <a:rPr lang="en-CA" b="1" dirty="0">
                <a:ea typeface="+mj-lt"/>
                <a:cs typeface="+mj-lt"/>
              </a:rPr>
              <a:t>What is ungrading?</a:t>
            </a:r>
            <a:endParaRPr lang="en-CA" dirty="0">
              <a:cs typeface="Calibri"/>
            </a:endParaRPr>
          </a:p>
        </p:txBody>
      </p:sp>
      <p:sp>
        <p:nvSpPr>
          <p:cNvPr id="3" name="Content Placeholder 2"/>
          <p:cNvSpPr>
            <a:spLocks noGrp="1"/>
          </p:cNvSpPr>
          <p:nvPr>
            <p:ph idx="1"/>
          </p:nvPr>
        </p:nvSpPr>
        <p:spPr>
          <a:xfrm>
            <a:off x="607966" y="1814201"/>
            <a:ext cx="11247002" cy="4525964"/>
          </a:xfrm>
        </p:spPr>
        <p:txBody>
          <a:bodyPr vert="horz" lIns="101574" tIns="50787" rIns="101574" bIns="50787" rtlCol="0" anchor="t">
            <a:normAutofit lnSpcReduction="10000"/>
          </a:bodyPr>
          <a:lstStyle/>
          <a:p>
            <a:r>
              <a:rPr lang="en-CA" sz="2200" dirty="0"/>
              <a:t>I see ungrading as a critical pedagogical approach that centres students in the learning process, disrupts the status quo and tries to counter the many inequities in higher education.  It challenges the idea that grades are a valid measure of learning.</a:t>
            </a:r>
          </a:p>
          <a:p>
            <a:r>
              <a:rPr lang="en-CA" sz="2200" dirty="0"/>
              <a:t>Blum (2020 and 2022) sees </a:t>
            </a:r>
            <a:r>
              <a:rPr lang="en-CA" sz="2200" i="1" dirty="0"/>
              <a:t>ungrading</a:t>
            </a:r>
            <a:r>
              <a:rPr lang="en-CA" sz="2200" dirty="0"/>
              <a:t> as an umbrella term for a variety of approaches and practices:</a:t>
            </a:r>
          </a:p>
          <a:p>
            <a:pPr lvl="1"/>
            <a:r>
              <a:rPr lang="en-CA" sz="1900" dirty="0"/>
              <a:t>Process letters</a:t>
            </a:r>
          </a:p>
          <a:p>
            <a:pPr lvl="1"/>
            <a:r>
              <a:rPr lang="en-CA" sz="1900" dirty="0"/>
              <a:t>Portfolios</a:t>
            </a:r>
          </a:p>
          <a:p>
            <a:pPr lvl="1"/>
            <a:r>
              <a:rPr lang="en-CA" sz="1900" dirty="0"/>
              <a:t>Student self-assessment</a:t>
            </a:r>
          </a:p>
          <a:p>
            <a:pPr lvl="1"/>
            <a:r>
              <a:rPr lang="en-CA" sz="1900" dirty="0"/>
              <a:t>Peer assessment</a:t>
            </a:r>
          </a:p>
          <a:p>
            <a:r>
              <a:rPr lang="en-CA" sz="2200" dirty="0"/>
              <a:t>Jesse </a:t>
            </a:r>
            <a:r>
              <a:rPr lang="en-CA" sz="2200" dirty="0" err="1"/>
              <a:t>Stommel</a:t>
            </a:r>
            <a:r>
              <a:rPr lang="en-CA" sz="2200" dirty="0"/>
              <a:t> (2023 pers. com) suggests that it is the conversation around inequities in higher ed rather than the grading practices themselves that are most important.  </a:t>
            </a:r>
          </a:p>
        </p:txBody>
      </p:sp>
    </p:spTree>
    <p:extLst>
      <p:ext uri="{BB962C8B-B14F-4D97-AF65-F5344CB8AC3E}">
        <p14:creationId xmlns:p14="http://schemas.microsoft.com/office/powerpoint/2010/main" val="244526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3E2EEE-5E2B-473D-B932-CC1CB6659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FF7079-2EC3-C3C4-B9DF-B93ACC3D7CB3}"/>
              </a:ext>
            </a:extLst>
          </p:cNvPr>
          <p:cNvSpPr>
            <a:spLocks noGrp="1"/>
          </p:cNvSpPr>
          <p:nvPr>
            <p:ph type="title"/>
          </p:nvPr>
        </p:nvSpPr>
        <p:spPr>
          <a:xfrm>
            <a:off x="838200" y="365125"/>
            <a:ext cx="10668000" cy="1116433"/>
          </a:xfrm>
        </p:spPr>
        <p:txBody>
          <a:bodyPr>
            <a:normAutofit fontScale="90000"/>
          </a:bodyPr>
          <a:lstStyle/>
          <a:p>
            <a:pPr>
              <a:lnSpc>
                <a:spcPct val="90000"/>
              </a:lnSpc>
            </a:pPr>
            <a:r>
              <a:rPr lang="en-CA" sz="4400" dirty="0"/>
              <a:t>Why ungrading?</a:t>
            </a:r>
            <a:br>
              <a:rPr lang="en-CA" sz="3400" dirty="0"/>
            </a:br>
            <a:r>
              <a:rPr lang="en-CA" sz="3400" dirty="0"/>
              <a:t>(from Blum, 2020 and others)</a:t>
            </a:r>
          </a:p>
        </p:txBody>
      </p:sp>
      <p:graphicFrame>
        <p:nvGraphicFramePr>
          <p:cNvPr id="5" name="Content Placeholder 2" descr="5 reasons to adopt ungrading: emphasize intrinsic motivation, reduce grade anxiety, reduce cheating behaviours, challenge factory model of education and avoid ranking and sorting students">
            <a:extLst>
              <a:ext uri="{FF2B5EF4-FFF2-40B4-BE49-F238E27FC236}">
                <a16:creationId xmlns:a16="http://schemas.microsoft.com/office/drawing/2014/main" id="{DB9D04DD-A1E4-BE4D-F34C-4A039F8B06C4}"/>
              </a:ext>
            </a:extLst>
          </p:cNvPr>
          <p:cNvGraphicFramePr>
            <a:graphicFrameLocks noGrp="1"/>
          </p:cNvGraphicFramePr>
          <p:nvPr>
            <p:ph idx="1"/>
            <p:extLst>
              <p:ext uri="{D42A27DB-BD31-4B8C-83A1-F6EECF244321}">
                <p14:modId xmlns:p14="http://schemas.microsoft.com/office/powerpoint/2010/main" val="2455297440"/>
              </p:ext>
            </p:extLst>
          </p:nvPr>
        </p:nvGraphicFramePr>
        <p:xfrm>
          <a:off x="838200" y="1941513"/>
          <a:ext cx="10515600" cy="4235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270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Background image - Books stacked on a wooden table">
            <a:extLst>
              <a:ext uri="{FF2B5EF4-FFF2-40B4-BE49-F238E27FC236}">
                <a16:creationId xmlns:a16="http://schemas.microsoft.com/office/drawing/2014/main" id="{FBA65832-6C7A-EBB5-23F8-E92D0F4919C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5730"/>
          <a:stretch/>
        </p:blipFill>
        <p:spPr>
          <a:xfrm>
            <a:off x="20" y="10"/>
            <a:ext cx="12191979" cy="6857989"/>
          </a:xfrm>
          <a:prstGeom prst="rect">
            <a:avLst/>
          </a:prstGeom>
        </p:spPr>
      </p:pic>
      <p:sp>
        <p:nvSpPr>
          <p:cNvPr id="14" name="Rectangle 13">
            <a:extLst>
              <a:ext uri="{FF2B5EF4-FFF2-40B4-BE49-F238E27FC236}">
                <a16:creationId xmlns:a16="http://schemas.microsoft.com/office/drawing/2014/main" id="{F7C2A816-955C-4079-AAAB-066EBD441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chemeClr val="tx2">
                  <a:lumMod val="50000"/>
                  <a:alpha val="0"/>
                </a:schemeClr>
              </a:gs>
              <a:gs pos="58000">
                <a:srgbClr val="0E0D12">
                  <a:alpha val="58000"/>
                </a:srgbClr>
              </a:gs>
              <a:gs pos="93000">
                <a:srgbClr val="000000">
                  <a:alpha val="5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95B85-B145-7729-0A87-05AE6B6E1A93}"/>
              </a:ext>
            </a:extLst>
          </p:cNvPr>
          <p:cNvSpPr>
            <a:spLocks noGrp="1"/>
          </p:cNvSpPr>
          <p:nvPr>
            <p:ph type="title"/>
          </p:nvPr>
        </p:nvSpPr>
        <p:spPr>
          <a:xfrm>
            <a:off x="841248" y="914400"/>
            <a:ext cx="4892948" cy="3427867"/>
          </a:xfrm>
        </p:spPr>
        <p:txBody>
          <a:bodyPr vert="horz" lIns="91440" tIns="45720" rIns="91440" bIns="45720" rtlCol="0" anchor="t">
            <a:normAutofit/>
          </a:bodyPr>
          <a:lstStyle/>
          <a:p>
            <a:r>
              <a:rPr lang="en-US" sz="6600" dirty="0">
                <a:solidFill>
                  <a:srgbClr val="FFFFFF"/>
                </a:solidFill>
              </a:rPr>
              <a:t>Why did I adopt ungrading?</a:t>
            </a:r>
          </a:p>
        </p:txBody>
      </p:sp>
    </p:spTree>
    <p:extLst>
      <p:ext uri="{BB962C8B-B14F-4D97-AF65-F5344CB8AC3E}">
        <p14:creationId xmlns:p14="http://schemas.microsoft.com/office/powerpoint/2010/main" val="3706826880"/>
      </p:ext>
    </p:extLst>
  </p:cSld>
  <p:clrMapOvr>
    <a:masterClrMapping/>
  </p:clrMapOvr>
</p:sld>
</file>

<file path=ppt/theme/theme1.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TotalTime>
  <Words>2552</Words>
  <Application>Microsoft Office PowerPoint</Application>
  <PresentationFormat>Widescreen</PresentationFormat>
  <Paragraphs>146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Aharoni</vt:lpstr>
      <vt:lpstr>Arial</vt:lpstr>
      <vt:lpstr>Avenir Next LT Pro</vt:lpstr>
      <vt:lpstr>Calibri</vt:lpstr>
      <vt:lpstr>FadeVTI</vt:lpstr>
      <vt:lpstr>A Story of Ungrading: Reflections from an Ungraded Classroom  BCcampus FLO Friday Oct 20, 2023</vt:lpstr>
      <vt:lpstr>Acknowledging the land</vt:lpstr>
      <vt:lpstr>Shape of the session</vt:lpstr>
      <vt:lpstr>A warm-up activity</vt:lpstr>
      <vt:lpstr>PowerPoint Presentation</vt:lpstr>
      <vt:lpstr>What is ungrading?</vt:lpstr>
      <vt:lpstr>What is ungrading?</vt:lpstr>
      <vt:lpstr>Why ungrading? (from Blum, 2020 and others)</vt:lpstr>
      <vt:lpstr>Why did I adopt ungrading?</vt:lpstr>
      <vt:lpstr>My teaching context</vt:lpstr>
      <vt:lpstr>My ungrading approach</vt:lpstr>
      <vt:lpstr>How did I approach ungrading with students?</vt:lpstr>
      <vt:lpstr>What did the students think?</vt:lpstr>
      <vt:lpstr>Learning   73% of respondents agree that ungrading enhanced learning in the course. </vt:lpstr>
      <vt:lpstr>Motivation    64% of respondents agreed that they were motivated to complete assignments even when the instructor was not providing a grade. </vt:lpstr>
      <vt:lpstr>Anxiety    36% of respondents noted less anxiety but the same % felt more anxious </vt:lpstr>
      <vt:lpstr>Risk taking   73% of respondents reported strong agreement that ungrading allowed them to try new things. </vt:lpstr>
      <vt:lpstr>Student workload</vt:lpstr>
      <vt:lpstr>What would I do differently next time?</vt:lpstr>
      <vt:lpstr>Activity time</vt:lpstr>
      <vt:lpstr>Q&amp;A time</vt:lpstr>
      <vt:lpstr>Let’s stay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Ungrading: centering student learning in the classroom</dc:title>
  <dc:creator>Claire Hay</dc:creator>
  <cp:lastModifiedBy>Claire Hay</cp:lastModifiedBy>
  <cp:revision>2</cp:revision>
  <cp:lastPrinted>2023-10-19T16:27:48Z</cp:lastPrinted>
  <dcterms:created xsi:type="dcterms:W3CDTF">2023-04-17T19:03:20Z</dcterms:created>
  <dcterms:modified xsi:type="dcterms:W3CDTF">2023-10-19T17:24:22Z</dcterms:modified>
</cp:coreProperties>
</file>