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Canva Sans Bold" charset="1" panose="020B0803030501040103"/>
      <p:regular r:id="rId7"/>
    </p:embeddedFont>
    <p:embeddedFont>
      <p:font typeface="Canva Sans" charset="1" panose="020B0503030501040103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19" Target="../media/image18.png" Type="http://schemas.openxmlformats.org/officeDocument/2006/relationships/image"/><Relationship Id="rId2" Target="../media/image1.jpeg" Type="http://schemas.openxmlformats.org/officeDocument/2006/relationships/image"/><Relationship Id="rId20" Target="../media/image19.svg" Type="http://schemas.openxmlformats.org/officeDocument/2006/relationships/image"/><Relationship Id="rId21" Target="../media/image20.png" Type="http://schemas.openxmlformats.org/officeDocument/2006/relationships/image"/><Relationship Id="rId22" Target="../media/image21.svg" Type="http://schemas.openxmlformats.org/officeDocument/2006/relationships/image"/><Relationship Id="rId23" Target="../media/image22.png" Type="http://schemas.openxmlformats.org/officeDocument/2006/relationships/image"/><Relationship Id="rId24" Target="../media/image23.svg" Type="http://schemas.openxmlformats.org/officeDocument/2006/relationships/image"/><Relationship Id="rId25" Target="../media/image24.png" Type="http://schemas.openxmlformats.org/officeDocument/2006/relationships/image"/><Relationship Id="rId26" Target="../media/image25.svg" Type="http://schemas.openxmlformats.org/officeDocument/2006/relationships/image"/><Relationship Id="rId27" Target="../media/image26.png" Type="http://schemas.openxmlformats.org/officeDocument/2006/relationships/image"/><Relationship Id="rId28" Target="../media/image27.svg" Type="http://schemas.openxmlformats.org/officeDocument/2006/relationships/image"/><Relationship Id="rId29" Target="../media/image28.png" Type="http://schemas.openxmlformats.org/officeDocument/2006/relationships/image"/><Relationship Id="rId3" Target="../media/image2.png" Type="http://schemas.openxmlformats.org/officeDocument/2006/relationships/image"/><Relationship Id="rId30" Target="../media/image29.svg" Type="http://schemas.openxmlformats.org/officeDocument/2006/relationships/image"/><Relationship Id="rId31" Target="../media/image30.png" Type="http://schemas.openxmlformats.org/officeDocument/2006/relationships/image"/><Relationship Id="rId32" Target="../media/image31.svg" Type="http://schemas.openxmlformats.org/officeDocument/2006/relationships/image"/><Relationship Id="rId33" Target="../media/image32.png" Type="http://schemas.openxmlformats.org/officeDocument/2006/relationships/image"/><Relationship Id="rId34" Target="../media/image33.svg" Type="http://schemas.openxmlformats.org/officeDocument/2006/relationships/image"/><Relationship Id="rId35" Target="../media/image34.png" Type="http://schemas.openxmlformats.org/officeDocument/2006/relationships/image"/><Relationship Id="rId36" Target="../media/image35.svg" Type="http://schemas.openxmlformats.org/officeDocument/2006/relationships/image"/><Relationship Id="rId37" Target="../media/image36.png" Type="http://schemas.openxmlformats.org/officeDocument/2006/relationships/image"/><Relationship Id="rId38" Target="../media/image37.svg" Type="http://schemas.openxmlformats.org/officeDocument/2006/relationships/image"/><Relationship Id="rId39" Target="../media/image38.png" Type="http://schemas.openxmlformats.org/officeDocument/2006/relationships/image"/><Relationship Id="rId4" Target="../media/image3.svg" Type="http://schemas.openxmlformats.org/officeDocument/2006/relationships/image"/><Relationship Id="rId40" Target="../media/image39.svg" Type="http://schemas.openxmlformats.org/officeDocument/2006/relationships/image"/><Relationship Id="rId41" Target="../media/image40.png" Type="http://schemas.openxmlformats.org/officeDocument/2006/relationships/image"/><Relationship Id="rId42" Target="../media/image41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482736" y="142718"/>
            <a:ext cx="17401518" cy="7462437"/>
          </a:xfrm>
          <a:custGeom>
            <a:avLst/>
            <a:gdLst/>
            <a:ahLst/>
            <a:cxnLst/>
            <a:rect r="r" b="b" t="t" l="l"/>
            <a:pathLst>
              <a:path h="7462437" w="17401518">
                <a:moveTo>
                  <a:pt x="0" y="0"/>
                </a:moveTo>
                <a:lnTo>
                  <a:pt x="17401517" y="0"/>
                </a:lnTo>
                <a:lnTo>
                  <a:pt x="17401517" y="7462437"/>
                </a:lnTo>
                <a:lnTo>
                  <a:pt x="0" y="74624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-8911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858680" y="1813999"/>
            <a:ext cx="612998" cy="448255"/>
          </a:xfrm>
          <a:custGeom>
            <a:avLst/>
            <a:gdLst/>
            <a:ahLst/>
            <a:cxnLst/>
            <a:rect r="r" b="b" t="t" l="l"/>
            <a:pathLst>
              <a:path h="448255" w="612998">
                <a:moveTo>
                  <a:pt x="0" y="0"/>
                </a:moveTo>
                <a:lnTo>
                  <a:pt x="612998" y="0"/>
                </a:lnTo>
                <a:lnTo>
                  <a:pt x="612998" y="448255"/>
                </a:lnTo>
                <a:lnTo>
                  <a:pt x="0" y="4482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537072" y="1054194"/>
            <a:ext cx="830613" cy="883631"/>
          </a:xfrm>
          <a:custGeom>
            <a:avLst/>
            <a:gdLst/>
            <a:ahLst/>
            <a:cxnLst/>
            <a:rect r="r" b="b" t="t" l="l"/>
            <a:pathLst>
              <a:path h="883631" w="830613">
                <a:moveTo>
                  <a:pt x="0" y="0"/>
                </a:moveTo>
                <a:lnTo>
                  <a:pt x="830613" y="0"/>
                </a:lnTo>
                <a:lnTo>
                  <a:pt x="830613" y="883630"/>
                </a:lnTo>
                <a:lnTo>
                  <a:pt x="0" y="88363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442965" y="3510772"/>
            <a:ext cx="682282" cy="2115603"/>
          </a:xfrm>
          <a:custGeom>
            <a:avLst/>
            <a:gdLst/>
            <a:ahLst/>
            <a:cxnLst/>
            <a:rect r="r" b="b" t="t" l="l"/>
            <a:pathLst>
              <a:path h="2115603" w="682282">
                <a:moveTo>
                  <a:pt x="0" y="0"/>
                </a:moveTo>
                <a:lnTo>
                  <a:pt x="682282" y="0"/>
                </a:lnTo>
                <a:lnTo>
                  <a:pt x="682282" y="2115604"/>
                </a:lnTo>
                <a:lnTo>
                  <a:pt x="0" y="21156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796663" y="3276998"/>
            <a:ext cx="1327561" cy="972439"/>
          </a:xfrm>
          <a:custGeom>
            <a:avLst/>
            <a:gdLst/>
            <a:ahLst/>
            <a:cxnLst/>
            <a:rect r="r" b="b" t="t" l="l"/>
            <a:pathLst>
              <a:path h="972439" w="1327561">
                <a:moveTo>
                  <a:pt x="0" y="0"/>
                </a:moveTo>
                <a:lnTo>
                  <a:pt x="1327561" y="0"/>
                </a:lnTo>
                <a:lnTo>
                  <a:pt x="1327561" y="972439"/>
                </a:lnTo>
                <a:lnTo>
                  <a:pt x="0" y="97243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00431" y="4459296"/>
            <a:ext cx="828269" cy="1559095"/>
          </a:xfrm>
          <a:custGeom>
            <a:avLst/>
            <a:gdLst/>
            <a:ahLst/>
            <a:cxnLst/>
            <a:rect r="r" b="b" t="t" l="l"/>
            <a:pathLst>
              <a:path h="1559095" w="828269">
                <a:moveTo>
                  <a:pt x="0" y="0"/>
                </a:moveTo>
                <a:lnTo>
                  <a:pt x="828269" y="0"/>
                </a:lnTo>
                <a:lnTo>
                  <a:pt x="828269" y="1559095"/>
                </a:lnTo>
                <a:lnTo>
                  <a:pt x="0" y="15590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3520703">
            <a:off x="4813829" y="4873248"/>
            <a:ext cx="505061" cy="430564"/>
          </a:xfrm>
          <a:custGeom>
            <a:avLst/>
            <a:gdLst/>
            <a:ahLst/>
            <a:cxnLst/>
            <a:rect r="r" b="b" t="t" l="l"/>
            <a:pathLst>
              <a:path h="430564" w="505061">
                <a:moveTo>
                  <a:pt x="0" y="0"/>
                </a:moveTo>
                <a:lnTo>
                  <a:pt x="505061" y="0"/>
                </a:lnTo>
                <a:lnTo>
                  <a:pt x="505061" y="430565"/>
                </a:lnTo>
                <a:lnTo>
                  <a:pt x="0" y="43056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028700" y="6027502"/>
            <a:ext cx="1086927" cy="1086927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C669"/>
            </a:solidFill>
            <a:ln w="104775" cap="sq">
              <a:solidFill>
                <a:srgbClr val="ECECEC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7705460" y="5778776"/>
            <a:ext cx="1086927" cy="1086927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CBBA9"/>
            </a:solidFill>
            <a:ln w="104775" cap="sq">
              <a:solidFill>
                <a:srgbClr val="ECECEC"/>
              </a:solidFill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8792387" y="3529057"/>
            <a:ext cx="1086927" cy="1086927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679AB"/>
            </a:solidFill>
            <a:ln w="104775" cap="sq">
              <a:solidFill>
                <a:srgbClr val="ECECEC"/>
              </a:solidFill>
              <a:prstDash val="solid"/>
              <a:miter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2453535" y="1443971"/>
            <a:ext cx="1086927" cy="1086927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5568D"/>
            </a:solidFill>
            <a:ln w="104775" cap="sq">
              <a:solidFill>
                <a:srgbClr val="ECECEC"/>
              </a:solidFill>
              <a:prstDash val="solid"/>
              <a:miter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4617506">
            <a:off x="16779275" y="288995"/>
            <a:ext cx="921949" cy="806705"/>
            <a:chOff x="0" y="0"/>
            <a:chExt cx="812800" cy="7112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4E4D4D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3216520" y="6116930"/>
            <a:ext cx="807049" cy="908072"/>
          </a:xfrm>
          <a:custGeom>
            <a:avLst/>
            <a:gdLst/>
            <a:ahLst/>
            <a:cxnLst/>
            <a:rect r="r" b="b" t="t" l="l"/>
            <a:pathLst>
              <a:path h="908072" w="807049">
                <a:moveTo>
                  <a:pt x="0" y="0"/>
                </a:moveTo>
                <a:lnTo>
                  <a:pt x="807048" y="0"/>
                </a:lnTo>
                <a:lnTo>
                  <a:pt x="807048" y="908071"/>
                </a:lnTo>
                <a:lnTo>
                  <a:pt x="0" y="90807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1065233">
            <a:off x="9539670" y="951594"/>
            <a:ext cx="784243" cy="561714"/>
          </a:xfrm>
          <a:custGeom>
            <a:avLst/>
            <a:gdLst/>
            <a:ahLst/>
            <a:cxnLst/>
            <a:rect r="r" b="b" t="t" l="l"/>
            <a:pathLst>
              <a:path h="561714" w="784243">
                <a:moveTo>
                  <a:pt x="0" y="0"/>
                </a:moveTo>
                <a:lnTo>
                  <a:pt x="784243" y="0"/>
                </a:lnTo>
                <a:lnTo>
                  <a:pt x="784243" y="561715"/>
                </a:lnTo>
                <a:lnTo>
                  <a:pt x="0" y="561715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9109780" y="2246493"/>
            <a:ext cx="725846" cy="419176"/>
          </a:xfrm>
          <a:custGeom>
            <a:avLst/>
            <a:gdLst/>
            <a:ahLst/>
            <a:cxnLst/>
            <a:rect r="r" b="b" t="t" l="l"/>
            <a:pathLst>
              <a:path h="419176" w="725846">
                <a:moveTo>
                  <a:pt x="0" y="0"/>
                </a:moveTo>
                <a:lnTo>
                  <a:pt x="725846" y="0"/>
                </a:lnTo>
                <a:lnTo>
                  <a:pt x="725846" y="419176"/>
                </a:lnTo>
                <a:lnTo>
                  <a:pt x="0" y="419176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8" id="28"/>
          <p:cNvGrpSpPr/>
          <p:nvPr/>
        </p:nvGrpSpPr>
        <p:grpSpPr>
          <a:xfrm rot="0">
            <a:off x="5796663" y="6087555"/>
            <a:ext cx="1228723" cy="234683"/>
            <a:chOff x="0" y="0"/>
            <a:chExt cx="323614" cy="6181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323614" cy="61810"/>
            </a:xfrm>
            <a:custGeom>
              <a:avLst/>
              <a:gdLst/>
              <a:ahLst/>
              <a:cxnLst/>
              <a:rect r="r" b="b" t="t" l="l"/>
              <a:pathLst>
                <a:path h="61810" w="323614">
                  <a:moveTo>
                    <a:pt x="161807" y="0"/>
                  </a:moveTo>
                  <a:cubicBezTo>
                    <a:pt x="72444" y="0"/>
                    <a:pt x="0" y="13837"/>
                    <a:pt x="0" y="30905"/>
                  </a:cubicBezTo>
                  <a:cubicBezTo>
                    <a:pt x="0" y="47973"/>
                    <a:pt x="72444" y="61810"/>
                    <a:pt x="161807" y="61810"/>
                  </a:cubicBezTo>
                  <a:cubicBezTo>
                    <a:pt x="251171" y="61810"/>
                    <a:pt x="323614" y="47973"/>
                    <a:pt x="323614" y="30905"/>
                  </a:cubicBezTo>
                  <a:cubicBezTo>
                    <a:pt x="323614" y="13837"/>
                    <a:pt x="251171" y="0"/>
                    <a:pt x="161807" y="0"/>
                  </a:cubicBezTo>
                  <a:close/>
                </a:path>
              </a:pathLst>
            </a:custGeom>
            <a:solidFill>
              <a:srgbClr val="4E4D4D">
                <a:alpha val="22745"/>
              </a:srgbClr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30339" y="-32305"/>
              <a:ext cx="262937" cy="883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name="Freeform 31" id="31"/>
          <p:cNvSpPr/>
          <p:nvPr/>
        </p:nvSpPr>
        <p:spPr>
          <a:xfrm flipH="false" flipV="false" rot="0">
            <a:off x="5861058" y="5680549"/>
            <a:ext cx="1099933" cy="526593"/>
          </a:xfrm>
          <a:custGeom>
            <a:avLst/>
            <a:gdLst/>
            <a:ahLst/>
            <a:cxnLst/>
            <a:rect r="r" b="b" t="t" l="l"/>
            <a:pathLst>
              <a:path h="526593" w="1099933">
                <a:moveTo>
                  <a:pt x="0" y="0"/>
                </a:moveTo>
                <a:lnTo>
                  <a:pt x="1099933" y="0"/>
                </a:lnTo>
                <a:lnTo>
                  <a:pt x="1099933" y="526593"/>
                </a:lnTo>
                <a:lnTo>
                  <a:pt x="0" y="526593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2115627" y="4564358"/>
            <a:ext cx="2111431" cy="541054"/>
          </a:xfrm>
          <a:custGeom>
            <a:avLst/>
            <a:gdLst/>
            <a:ahLst/>
            <a:cxnLst/>
            <a:rect r="r" b="b" t="t" l="l"/>
            <a:pathLst>
              <a:path h="541054" w="2111431">
                <a:moveTo>
                  <a:pt x="0" y="0"/>
                </a:moveTo>
                <a:lnTo>
                  <a:pt x="2111431" y="0"/>
                </a:lnTo>
                <a:lnTo>
                  <a:pt x="2111431" y="541054"/>
                </a:lnTo>
                <a:lnTo>
                  <a:pt x="0" y="541054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7784106" y="487464"/>
            <a:ext cx="1138240" cy="409767"/>
          </a:xfrm>
          <a:custGeom>
            <a:avLst/>
            <a:gdLst/>
            <a:ahLst/>
            <a:cxnLst/>
            <a:rect r="r" b="b" t="t" l="l"/>
            <a:pathLst>
              <a:path h="409767" w="1138240">
                <a:moveTo>
                  <a:pt x="0" y="0"/>
                </a:moveTo>
                <a:lnTo>
                  <a:pt x="1138241" y="0"/>
                </a:lnTo>
                <a:lnTo>
                  <a:pt x="1138241" y="409767"/>
                </a:lnTo>
                <a:lnTo>
                  <a:pt x="0" y="409767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8601497" y="5238843"/>
            <a:ext cx="678943" cy="527878"/>
          </a:xfrm>
          <a:custGeom>
            <a:avLst/>
            <a:gdLst/>
            <a:ahLst/>
            <a:cxnLst/>
            <a:rect r="r" b="b" t="t" l="l"/>
            <a:pathLst>
              <a:path h="527878" w="678943">
                <a:moveTo>
                  <a:pt x="0" y="0"/>
                </a:moveTo>
                <a:lnTo>
                  <a:pt x="678944" y="0"/>
                </a:lnTo>
                <a:lnTo>
                  <a:pt x="678944" y="527879"/>
                </a:lnTo>
                <a:lnTo>
                  <a:pt x="0" y="527879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1346438" y="6322239"/>
            <a:ext cx="451451" cy="453150"/>
          </a:xfrm>
          <a:custGeom>
            <a:avLst/>
            <a:gdLst/>
            <a:ahLst/>
            <a:cxnLst/>
            <a:rect r="r" b="b" t="t" l="l"/>
            <a:pathLst>
              <a:path h="453150" w="451451">
                <a:moveTo>
                  <a:pt x="0" y="0"/>
                </a:moveTo>
                <a:lnTo>
                  <a:pt x="451451" y="0"/>
                </a:lnTo>
                <a:lnTo>
                  <a:pt x="451451" y="453150"/>
                </a:lnTo>
                <a:lnTo>
                  <a:pt x="0" y="453150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9074205" y="3834423"/>
            <a:ext cx="523290" cy="476194"/>
          </a:xfrm>
          <a:custGeom>
            <a:avLst/>
            <a:gdLst/>
            <a:ahLst/>
            <a:cxnLst/>
            <a:rect r="r" b="b" t="t" l="l"/>
            <a:pathLst>
              <a:path h="476194" w="523290">
                <a:moveTo>
                  <a:pt x="0" y="0"/>
                </a:moveTo>
                <a:lnTo>
                  <a:pt x="523290" y="0"/>
                </a:lnTo>
                <a:lnTo>
                  <a:pt x="523290" y="476194"/>
                </a:lnTo>
                <a:lnTo>
                  <a:pt x="0" y="476194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8009742" y="6116930"/>
            <a:ext cx="478363" cy="440692"/>
          </a:xfrm>
          <a:custGeom>
            <a:avLst/>
            <a:gdLst/>
            <a:ahLst/>
            <a:cxnLst/>
            <a:rect r="r" b="b" t="t" l="l"/>
            <a:pathLst>
              <a:path h="440692" w="478363">
                <a:moveTo>
                  <a:pt x="0" y="0"/>
                </a:moveTo>
                <a:lnTo>
                  <a:pt x="478363" y="0"/>
                </a:lnTo>
                <a:lnTo>
                  <a:pt x="478363" y="440692"/>
                </a:lnTo>
                <a:lnTo>
                  <a:pt x="0" y="440692"/>
                </a:lnTo>
                <a:lnTo>
                  <a:pt x="0" y="0"/>
                </a:lnTo>
                <a:close/>
              </a:path>
            </a:pathLst>
          </a:custGeom>
          <a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12762770" y="1730998"/>
            <a:ext cx="468456" cy="515495"/>
          </a:xfrm>
          <a:custGeom>
            <a:avLst/>
            <a:gdLst/>
            <a:ahLst/>
            <a:cxnLst/>
            <a:rect r="r" b="b" t="t" l="l"/>
            <a:pathLst>
              <a:path h="515495" w="468456">
                <a:moveTo>
                  <a:pt x="0" y="0"/>
                </a:moveTo>
                <a:lnTo>
                  <a:pt x="468456" y="0"/>
                </a:lnTo>
                <a:lnTo>
                  <a:pt x="468456" y="515495"/>
                </a:lnTo>
                <a:lnTo>
                  <a:pt x="0" y="515495"/>
                </a:lnTo>
                <a:lnTo>
                  <a:pt x="0" y="0"/>
                </a:lnTo>
                <a:close/>
              </a:path>
            </a:pathLst>
          </a:custGeom>
          <a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13055291" y="6172200"/>
            <a:ext cx="5200379" cy="4114800"/>
          </a:xfrm>
          <a:custGeom>
            <a:avLst/>
            <a:gdLst/>
            <a:ahLst/>
            <a:cxnLst/>
            <a:rect r="r" b="b" t="t" l="l"/>
            <a:pathLst>
              <a:path h="4114800" w="5200379">
                <a:moveTo>
                  <a:pt x="0" y="0"/>
                </a:moveTo>
                <a:lnTo>
                  <a:pt x="5200379" y="0"/>
                </a:lnTo>
                <a:lnTo>
                  <a:pt x="52003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10600488" y="6599988"/>
            <a:ext cx="600912" cy="600912"/>
          </a:xfrm>
          <a:custGeom>
            <a:avLst/>
            <a:gdLst/>
            <a:ahLst/>
            <a:cxnLst/>
            <a:rect r="r" b="b" t="t" l="l"/>
            <a:pathLst>
              <a:path h="600912" w="600912">
                <a:moveTo>
                  <a:pt x="0" y="0"/>
                </a:moveTo>
                <a:lnTo>
                  <a:pt x="600912" y="0"/>
                </a:lnTo>
                <a:lnTo>
                  <a:pt x="600912" y="600912"/>
                </a:lnTo>
                <a:lnTo>
                  <a:pt x="0" y="600912"/>
                </a:lnTo>
                <a:lnTo>
                  <a:pt x="0" y="0"/>
                </a:lnTo>
                <a:close/>
              </a:path>
            </a:pathLst>
          </a:custGeom>
          <a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1" id="41"/>
          <p:cNvSpPr txBox="true"/>
          <p:nvPr/>
        </p:nvSpPr>
        <p:spPr>
          <a:xfrm rot="0">
            <a:off x="1217396" y="1178019"/>
            <a:ext cx="6019324" cy="940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70"/>
              </a:lnSpc>
            </a:pPr>
            <a:r>
              <a:rPr lang="en-US" sz="7000" spc="-329" b="true">
                <a:solidFill>
                  <a:srgbClr val="4E4D4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Mini-Course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028700" y="8639094"/>
            <a:ext cx="6019324" cy="6195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92"/>
              </a:lnSpc>
            </a:pPr>
            <a:r>
              <a:rPr lang="en-US" sz="1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 this initial phase, businesses create a comprehensive plan outlining their goals, strategies, and financial projections.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7808447" y="7619492"/>
            <a:ext cx="3328512" cy="1267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92"/>
              </a:lnSpc>
            </a:pPr>
            <a:r>
              <a:rPr lang="en-US" sz="1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Businesses promote their products/services through marketing campaigns, advertising, and sales efforts.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0531097" y="4211071"/>
            <a:ext cx="3268164" cy="1267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92"/>
              </a:lnSpc>
            </a:pPr>
            <a:r>
              <a:rPr lang="en-US" sz="1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Market research involves gathering data and insights about target markets, customer preferences.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3991136" y="2261853"/>
            <a:ext cx="3268164" cy="1267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92"/>
              </a:lnSpc>
            </a:pPr>
            <a:r>
              <a:rPr lang="en-US" sz="1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This phase involves the day- to-day operations of the business, including managing resources, and personnel.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1028700" y="8143615"/>
            <a:ext cx="1363638" cy="3962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b="true">
                <a:solidFill>
                  <a:srgbClr val="4E4D4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Module 1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7808447" y="7124013"/>
            <a:ext cx="1372815" cy="3962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b="true">
                <a:solidFill>
                  <a:srgbClr val="4E4D4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Module 2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0531097" y="3715592"/>
            <a:ext cx="1383109" cy="3962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b="true">
                <a:solidFill>
                  <a:srgbClr val="4E4D4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Module 3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3991136" y="1766374"/>
            <a:ext cx="1282526" cy="3962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b="true">
                <a:solidFill>
                  <a:srgbClr val="4E4D4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Wrap Up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description>Presentation - Unlocking Learning Potential</dc:description>
  <dc:identifier>DAGuBdc0iBw</dc:identifier>
  <dcterms:modified xsi:type="dcterms:W3CDTF">2011-08-01T06:04:30Z</dcterms:modified>
  <cp:revision>1</cp:revision>
  <dc:title>H5P-Workshop</dc:title>
</cp:coreProperties>
</file>